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Прогулка выходного дня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err="1" smtClean="0">
                <a:solidFill>
                  <a:schemeClr val="bg1"/>
                </a:solidFill>
              </a:rPr>
              <a:t>Огородникова</a:t>
            </a:r>
            <a:r>
              <a:rPr lang="ru-RU" sz="2800" b="1" dirty="0" smtClean="0">
                <a:solidFill>
                  <a:schemeClr val="bg1"/>
                </a:solidFill>
              </a:rPr>
              <a:t> Ольга Николаевна</a:t>
            </a:r>
          </a:p>
          <a:p>
            <a:pPr algn="r"/>
            <a:r>
              <a:rPr lang="ru-RU" sz="2800" b="1" dirty="0" smtClean="0">
                <a:solidFill>
                  <a:schemeClr val="bg1"/>
                </a:solidFill>
              </a:rPr>
              <a:t>Воспитатель старшей группы №8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49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Началась наша прогулка у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err="1" smtClean="0">
                <a:solidFill>
                  <a:schemeClr val="bg1"/>
                </a:solidFill>
              </a:rPr>
              <a:t>Спасо</a:t>
            </a:r>
            <a:r>
              <a:rPr lang="ru-RU" b="1" dirty="0" smtClean="0">
                <a:solidFill>
                  <a:schemeClr val="bg1"/>
                </a:solidFill>
              </a:rPr>
              <a:t>-Преображенского собора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712968" cy="54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26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Хоть нас было и немного,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но мы-команда!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784976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31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Дети узнали о празднике Рождество Христово из рассказа воспитателя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8712968" cy="516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87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Не прошли мимо нашей красавицы Наклонной башни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2132856"/>
            <a:ext cx="5688632" cy="399330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1556792"/>
            <a:ext cx="6264697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261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Показали детям Крещенскую купель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46449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1484783"/>
            <a:ext cx="4104457" cy="525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97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Забавы детей и взрослых в снежный день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53650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84784"/>
            <a:ext cx="410445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6164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Спасибо всем за участие в увлекательной прогулке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35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56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Прогулка выходного дня</vt:lpstr>
      <vt:lpstr>Началась наша прогулка у  Спасо-Преображенского собора</vt:lpstr>
      <vt:lpstr>Хоть нас было и немного,  но мы-команда!</vt:lpstr>
      <vt:lpstr>Дети узнали о празднике Рождество Христово из рассказа воспитателя.</vt:lpstr>
      <vt:lpstr>Не прошли мимо нашей красавицы Наклонной башни</vt:lpstr>
      <vt:lpstr>Показали детям Крещенскую купель</vt:lpstr>
      <vt:lpstr>Забавы детей и взрослых в снежный день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Прогулка выходного дня</dc:title>
  <dc:creator>Пользователь</dc:creator>
  <cp:lastModifiedBy>Пользователь</cp:lastModifiedBy>
  <cp:revision>5</cp:revision>
  <dcterms:created xsi:type="dcterms:W3CDTF">2019-01-21T15:22:42Z</dcterms:created>
  <dcterms:modified xsi:type="dcterms:W3CDTF">2019-01-24T16:03:33Z</dcterms:modified>
</cp:coreProperties>
</file>