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65" r:id="rId5"/>
    <p:sldId id="259" r:id="rId6"/>
    <p:sldId id="261" r:id="rId7"/>
    <p:sldId id="258" r:id="rId8"/>
    <p:sldId id="260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0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082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324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400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70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84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70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8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915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838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3496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FBB62-0DC3-41A5-85B5-1915F626875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823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err="1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п</a:t>
            </a:r>
            <a:r>
              <a:rPr lang="uk-UA" b="1" dirty="0" err="1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раздник</a:t>
            </a:r>
            <a:r>
              <a:rPr lang="uk-UA" b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 </a:t>
            </a:r>
            <a:r>
              <a:rPr lang="uk-UA" b="1" dirty="0" err="1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Осени</a:t>
            </a:r>
            <a:endParaRPr lang="ru-RU" b="1" dirty="0">
              <a:ln w="22225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Группа 14 «Бабочки»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759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450" y="438150"/>
            <a:ext cx="767715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нашей группе прошел осенний праздник. 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ребятам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приходила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Рябинка и Непогодица. .А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затем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гости пришла волшебница Осень. Вместе с хозяйкой праздника дети играли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игры, а так же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рассказывали стихи об осени, пели песни, отгадывали загадки, танцевали танец с листочками., играли в игру «Автобус», «Солнышко и дождик»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        Праздник в детском саду – это всегда удивительные чудеса, волшебные краски, звонкий смех воспитанников, море улыбок и веселья. Хоть и говорят, что осень унылая пора, но дети как никто другой, способны радоваться шороху золотистых опавших листьев под ногами, дождику, под которым так интересно гулять под зонтиком,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обувать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резиновые сапожки. Вот почему праздник осени в детском саду является одним из самых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любимых,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нашей детворы. Мероприятие было веселым, ярким, увлекательным. Воспитанники получили много позитивных эмоций.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350964800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4033" y="876300"/>
            <a:ext cx="6486467" cy="4851876"/>
          </a:xfrm>
        </p:spPr>
      </p:pic>
    </p:spTree>
    <p:extLst>
      <p:ext uri="{BB962C8B-B14F-4D97-AF65-F5344CB8AC3E}">
        <p14:creationId xmlns:p14="http://schemas.microsoft.com/office/powerpoint/2010/main" xmlns="" val="310790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50964800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0300" y="291454"/>
            <a:ext cx="4527042" cy="60521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5096480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466344"/>
            <a:ext cx="7143750" cy="53435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50964800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208" y="808860"/>
            <a:ext cx="3669792" cy="4906139"/>
          </a:xfrm>
          <a:prstGeom prst="rect">
            <a:avLst/>
          </a:prstGeom>
        </p:spPr>
      </p:pic>
      <p:pic>
        <p:nvPicPr>
          <p:cNvPr id="3" name="Рисунок 2" descr="16350964800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5850" y="795210"/>
            <a:ext cx="3822192" cy="4938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50964800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2550" y="825703"/>
            <a:ext cx="6610350" cy="49445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50964801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50" y="628650"/>
            <a:ext cx="3875836" cy="5181599"/>
          </a:xfrm>
          <a:prstGeom prst="rect">
            <a:avLst/>
          </a:prstGeom>
        </p:spPr>
      </p:pic>
      <p:pic>
        <p:nvPicPr>
          <p:cNvPr id="3" name="Рисунок 2" descr="16350964801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0861" y="650246"/>
            <a:ext cx="3902431" cy="52171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5096480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50" y="274168"/>
            <a:ext cx="8305800" cy="62127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73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праздник   Осени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Dmytro</dc:creator>
  <cp:lastModifiedBy>Юлия</cp:lastModifiedBy>
  <cp:revision>5</cp:revision>
  <dcterms:created xsi:type="dcterms:W3CDTF">2015-12-18T10:12:37Z</dcterms:created>
  <dcterms:modified xsi:type="dcterms:W3CDTF">2021-10-24T18:54:07Z</dcterms:modified>
</cp:coreProperties>
</file>