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58" r:id="rId4"/>
    <p:sldId id="259" r:id="rId5"/>
    <p:sldId id="260" r:id="rId6"/>
    <p:sldId id="261" r:id="rId7"/>
    <p:sldId id="262" r:id="rId8"/>
    <p:sldId id="265" r:id="rId9"/>
    <p:sldId id="266" r:id="rId10"/>
    <p:sldId id="267" r:id="rId11"/>
    <p:sldId id="268" r:id="rId12"/>
    <p:sldId id="269" r:id="rId13"/>
    <p:sldId id="270" r:id="rId14"/>
    <p:sldId id="263" r:id="rId15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9900"/>
    <a:srgbClr val="FFCC00"/>
    <a:srgbClr val="FFCC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B5C1-3174-4F29-A3DE-5E350DEC27C9}" type="datetimeFigureOut">
              <a:rPr lang="ru-RU" smtClean="0"/>
              <a:pPr/>
              <a:t>24.02.2019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CA5F2-BF7B-495D-B17F-99664FDC7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B5C1-3174-4F29-A3DE-5E350DEC27C9}" type="datetimeFigureOut">
              <a:rPr lang="ru-RU" smtClean="0"/>
              <a:pPr/>
              <a:t>24.02.2019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CA5F2-BF7B-495D-B17F-99664FDC7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B5C1-3174-4F29-A3DE-5E350DEC27C9}" type="datetimeFigureOut">
              <a:rPr lang="ru-RU" smtClean="0"/>
              <a:pPr/>
              <a:t>24.02.2019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CA5F2-BF7B-495D-B17F-99664FDC7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B5C1-3174-4F29-A3DE-5E350DEC27C9}" type="datetimeFigureOut">
              <a:rPr lang="ru-RU" smtClean="0"/>
              <a:pPr/>
              <a:t>24.02.2019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CA5F2-BF7B-495D-B17F-99664FDC7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B5C1-3174-4F29-A3DE-5E350DEC27C9}" type="datetimeFigureOut">
              <a:rPr lang="ru-RU" smtClean="0"/>
              <a:pPr/>
              <a:t>24.02.2019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CA5F2-BF7B-495D-B17F-99664FDC7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B5C1-3174-4F29-A3DE-5E350DEC27C9}" type="datetimeFigureOut">
              <a:rPr lang="ru-RU" smtClean="0"/>
              <a:pPr/>
              <a:t>24.02.2019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CA5F2-BF7B-495D-B17F-99664FDC7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B5C1-3174-4F29-A3DE-5E350DEC27C9}" type="datetimeFigureOut">
              <a:rPr lang="ru-RU" smtClean="0"/>
              <a:pPr/>
              <a:t>24.02.2019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CA5F2-BF7B-495D-B17F-99664FDC7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B5C1-3174-4F29-A3DE-5E350DEC27C9}" type="datetimeFigureOut">
              <a:rPr lang="ru-RU" smtClean="0"/>
              <a:pPr/>
              <a:t>24.02.2019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CA5F2-BF7B-495D-B17F-99664FDC7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B5C1-3174-4F29-A3DE-5E350DEC27C9}" type="datetimeFigureOut">
              <a:rPr lang="ru-RU" smtClean="0"/>
              <a:pPr/>
              <a:t>24.02.2019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CA5F2-BF7B-495D-B17F-99664FDC7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B5C1-3174-4F29-A3DE-5E350DEC27C9}" type="datetimeFigureOut">
              <a:rPr lang="ru-RU" smtClean="0"/>
              <a:pPr/>
              <a:t>24.02.2019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CA5F2-BF7B-495D-B17F-99664FDC7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B5C1-3174-4F29-A3DE-5E350DEC27C9}" type="datetimeFigureOut">
              <a:rPr lang="ru-RU" smtClean="0"/>
              <a:pPr/>
              <a:t>24.02.2019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CA5F2-BF7B-495D-B17F-99664FDC7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D3B5C1-3174-4F29-A3DE-5E350DEC27C9}" type="datetimeFigureOut">
              <a:rPr lang="ru-RU" smtClean="0"/>
              <a:pPr/>
              <a:t>24.02.2019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CA5F2-BF7B-495D-B17F-99664FDC7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9900">
            <a:alpha val="2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251520" y="188640"/>
            <a:ext cx="8640960" cy="6480720"/>
          </a:xfrm>
          <a:prstGeom prst="roundRect">
            <a:avLst/>
          </a:prstGeom>
          <a:solidFill>
            <a:srgbClr val="CC9900">
              <a:alpha val="0"/>
            </a:srgb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539552" y="1268413"/>
            <a:ext cx="8136904" cy="3673475"/>
          </a:xfrm>
        </p:spPr>
        <p:txBody>
          <a:bodyPr>
            <a:normAutofit fontScale="90000"/>
          </a:bodyPr>
          <a:lstStyle/>
          <a:p>
            <a:pPr lvl="0">
              <a:lnSpc>
                <a:spcPct val="150000"/>
              </a:lnSpc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r>
              <a:rPr kumimoji="0" lang="ru-RU" sz="53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 Black" pitchFamily="34" charset="0"/>
              </a:rPr>
              <a:t>МЕРЫ ПРЕДОСТОРОЖНОСТИ И ПРАВИЛА ПОВЕДЕНИЯ НА ЛЬДУ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/>
            </a:r>
            <a:b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</a:br>
            <a:endParaRPr lang="ru-RU" b="1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G:\лед\3.jpg"/>
          <p:cNvPicPr>
            <a:picLocks noGrp="1"/>
          </p:cNvPicPr>
          <p:nvPr>
            <p:ph idx="1"/>
          </p:nvPr>
        </p:nvPicPr>
        <p:blipFill>
          <a:blip r:embed="rId2" cstate="print"/>
          <a:srcRect l="6077" t="38691" r="50527" b="3609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G:\лед\3.jpg"/>
          <p:cNvPicPr>
            <a:picLocks noGrp="1"/>
          </p:cNvPicPr>
          <p:nvPr>
            <p:ph idx="1"/>
          </p:nvPr>
        </p:nvPicPr>
        <p:blipFill>
          <a:blip r:embed="rId2" cstate="print"/>
          <a:srcRect l="50563" t="38691" r="5720" b="3609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G:\лед\3.jpg"/>
          <p:cNvPicPr>
            <a:picLocks noGrp="1"/>
          </p:cNvPicPr>
          <p:nvPr>
            <p:ph idx="1"/>
          </p:nvPr>
        </p:nvPicPr>
        <p:blipFill>
          <a:blip r:embed="rId2" cstate="print"/>
          <a:srcRect l="6077" t="63523" r="50637" b="856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G:\лед\3.jpg"/>
          <p:cNvPicPr>
            <a:picLocks noGrp="1"/>
          </p:cNvPicPr>
          <p:nvPr>
            <p:ph idx="1"/>
          </p:nvPr>
        </p:nvPicPr>
        <p:blipFill>
          <a:blip r:embed="rId2" cstate="print"/>
          <a:srcRect l="50999" t="63523" r="6129" b="856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9900">
            <a:alpha val="32157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3838" y="2714625"/>
            <a:ext cx="2570162" cy="212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Скругленный прямоугольник 7"/>
          <p:cNvSpPr/>
          <p:nvPr/>
        </p:nvSpPr>
        <p:spPr>
          <a:xfrm>
            <a:off x="395536" y="260648"/>
            <a:ext cx="8352928" cy="6264696"/>
          </a:xfrm>
          <a:prstGeom prst="roundRect">
            <a:avLst/>
          </a:prstGeom>
          <a:solidFill>
            <a:srgbClr val="CC9900">
              <a:alpha val="0"/>
            </a:srgb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76200">
                <a:solidFill>
                  <a:schemeClr val="tx1"/>
                </a:solidFill>
              </a:ln>
            </a:endParaRPr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467544" y="1196752"/>
            <a:ext cx="8208912" cy="1296144"/>
          </a:xfrm>
          <a:prstGeom prst="rect">
            <a:avLst/>
          </a:prstGeom>
          <a:solidFill>
            <a:srgbClr val="CC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</a:rPr>
              <a:t>МЫ ПЕРВЫМИ ПРИДЕМ ВАМ НА ПОМОЩЬ!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</a:endParaRPr>
          </a:p>
        </p:txBody>
      </p:sp>
      <p:sp>
        <p:nvSpPr>
          <p:cNvPr id="7171" name="AutoShape 3"/>
          <p:cNvSpPr>
            <a:spLocks noChangeArrowheads="1"/>
          </p:cNvSpPr>
          <p:nvPr/>
        </p:nvSpPr>
        <p:spPr bwMode="auto">
          <a:xfrm>
            <a:off x="1259632" y="2924944"/>
            <a:ext cx="3883872" cy="1656184"/>
          </a:xfrm>
          <a:prstGeom prst="rightArrowCallout">
            <a:avLst>
              <a:gd name="adj1" fmla="val 28704"/>
              <a:gd name="adj2" fmla="val 50000"/>
              <a:gd name="adj3" fmla="val 17733"/>
              <a:gd name="adj4" fmla="val 86787"/>
            </a:avLst>
          </a:prstGeom>
          <a:solidFill>
            <a:srgbClr val="CC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 Black" pitchFamily="34" charset="0"/>
              </a:rPr>
              <a:t>ЕДИНАЯ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 Black" pitchFamily="34" charset="0"/>
              </a:rPr>
              <a:t>СЛУЖБА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 Black" pitchFamily="34" charset="0"/>
              </a:rPr>
              <a:t>СПАСЕНИЯ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 Black" pitchFamily="34" charset="0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683568" y="5157192"/>
            <a:ext cx="7704856" cy="936104"/>
          </a:xfrm>
          <a:prstGeom prst="rect">
            <a:avLst/>
          </a:prstGeom>
          <a:solidFill>
            <a:srgbClr val="FF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 Black" pitchFamily="34" charset="0"/>
              </a:rPr>
              <a:t>ГИМС МЧС России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</a:rPr>
              <a:t>ПРЕДУПРЕЖДАЕТ: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</a:rPr>
              <a:t>                               пренебрежение Правилами охраны жизни людей на водных объектах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</a:rPr>
              <a:t>ОПАСНО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</a:rPr>
              <a:t> для Вашей жизни!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29256" y="2786058"/>
            <a:ext cx="25717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00FF"/>
                </a:solidFill>
              </a:rPr>
              <a:t>01 или 112</a:t>
            </a:r>
            <a:endParaRPr lang="ru-RU" sz="40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MCHS-1"/>
          <p:cNvPicPr>
            <a:picLocks noChangeAspect="1" noChangeArrowheads="1"/>
          </p:cNvPicPr>
          <p:nvPr/>
        </p:nvPicPr>
        <p:blipFill>
          <a:blip r:embed="rId2" cstate="print"/>
          <a:srcRect l="50748" t="64902" r="6747" b="10434"/>
          <a:stretch>
            <a:fillRect/>
          </a:stretch>
        </p:blipFill>
        <p:spPr bwMode="auto">
          <a:xfrm>
            <a:off x="0" y="-1"/>
            <a:ext cx="9144000" cy="683581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MCHS-1"/>
          <p:cNvPicPr>
            <a:picLocks noChangeAspect="1" noChangeArrowheads="1"/>
          </p:cNvPicPr>
          <p:nvPr/>
        </p:nvPicPr>
        <p:blipFill>
          <a:blip r:embed="rId2" cstate="print"/>
          <a:srcRect l="6107" t="13577" r="50546" b="60916"/>
          <a:stretch>
            <a:fillRect/>
          </a:stretch>
        </p:blipFill>
        <p:spPr bwMode="auto">
          <a:xfrm>
            <a:off x="0" y="0"/>
            <a:ext cx="9144000" cy="6831038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MCHS-1"/>
          <p:cNvPicPr>
            <a:picLocks noChangeAspect="1" noChangeArrowheads="1"/>
          </p:cNvPicPr>
          <p:nvPr/>
        </p:nvPicPr>
        <p:blipFill>
          <a:blip r:embed="rId2" cstate="print"/>
          <a:srcRect l="50748" t="13661" r="6184" b="62219"/>
          <a:stretch>
            <a:fillRect/>
          </a:stretch>
        </p:blipFill>
        <p:spPr bwMode="auto">
          <a:xfrm>
            <a:off x="0" y="0"/>
            <a:ext cx="9144000" cy="6848697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MCHS-1"/>
          <p:cNvPicPr>
            <a:picLocks noChangeAspect="1" noChangeArrowheads="1"/>
          </p:cNvPicPr>
          <p:nvPr/>
        </p:nvPicPr>
        <p:blipFill>
          <a:blip r:embed="rId2" cstate="print"/>
          <a:srcRect l="5989" t="65182" r="50742" b="7309"/>
          <a:stretch>
            <a:fillRect/>
          </a:stretch>
        </p:blipFill>
        <p:spPr bwMode="auto">
          <a:xfrm>
            <a:off x="0" y="0"/>
            <a:ext cx="9144000" cy="6885317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MCHS-1"/>
          <p:cNvPicPr>
            <a:picLocks noChangeAspect="1" noChangeArrowheads="1"/>
          </p:cNvPicPr>
          <p:nvPr/>
        </p:nvPicPr>
        <p:blipFill>
          <a:blip r:embed="rId2" cstate="print"/>
          <a:srcRect l="50143" t="39230" r="5991" b="36679"/>
          <a:stretch>
            <a:fillRect/>
          </a:stretch>
        </p:blipFill>
        <p:spPr bwMode="auto">
          <a:xfrm>
            <a:off x="0" y="0"/>
            <a:ext cx="9144000" cy="6840587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MCHS-1"/>
          <p:cNvPicPr>
            <a:picLocks noChangeAspect="1" noChangeArrowheads="1"/>
          </p:cNvPicPr>
          <p:nvPr/>
        </p:nvPicPr>
        <p:blipFill>
          <a:blip r:embed="rId2" cstate="print"/>
          <a:srcRect l="6125" t="39413" r="50705" b="36732"/>
          <a:stretch>
            <a:fillRect/>
          </a:stretch>
        </p:blipFill>
        <p:spPr bwMode="auto">
          <a:xfrm>
            <a:off x="0" y="0"/>
            <a:ext cx="9144000" cy="681599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G:\лед\3.jpg"/>
          <p:cNvPicPr>
            <a:picLocks noGrp="1"/>
          </p:cNvPicPr>
          <p:nvPr>
            <p:ph idx="1"/>
          </p:nvPr>
        </p:nvPicPr>
        <p:blipFill>
          <a:blip r:embed="rId2" cstate="print"/>
          <a:srcRect l="7031" t="12993" r="51616" b="6092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G:\лед\3.jpg"/>
          <p:cNvPicPr>
            <a:picLocks noGrp="1"/>
          </p:cNvPicPr>
          <p:nvPr>
            <p:ph idx="1"/>
          </p:nvPr>
        </p:nvPicPr>
        <p:blipFill>
          <a:blip r:embed="rId2" cstate="print"/>
          <a:srcRect l="50378" t="12993" r="5862" b="6092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31</Words>
  <Application>Microsoft Office PowerPoint</Application>
  <PresentationFormat>Экран (4:3)</PresentationFormat>
  <Paragraphs>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  МЕРЫ ПРЕДОСТОРОЖНОСТИ И ПРАВИЛА ПОВЕДЕНИЯ НА ЛЬДУ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МОУ СОШ с.Никольское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server</dc:creator>
  <cp:lastModifiedBy>Anna</cp:lastModifiedBy>
  <cp:revision>9</cp:revision>
  <dcterms:created xsi:type="dcterms:W3CDTF">2012-12-10T12:20:22Z</dcterms:created>
  <dcterms:modified xsi:type="dcterms:W3CDTF">2019-02-24T10:57:47Z</dcterms:modified>
</cp:coreProperties>
</file>