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6"/>
  </p:notesMasterIdLst>
  <p:sldIdLst>
    <p:sldId id="256" r:id="rId2"/>
    <p:sldId id="261" r:id="rId3"/>
    <p:sldId id="262" r:id="rId4"/>
    <p:sldId id="278" r:id="rId5"/>
    <p:sldId id="263" r:id="rId6"/>
    <p:sldId id="264" r:id="rId7"/>
    <p:sldId id="277" r:id="rId8"/>
    <p:sldId id="275" r:id="rId9"/>
    <p:sldId id="265" r:id="rId10"/>
    <p:sldId id="279" r:id="rId11"/>
    <p:sldId id="267" r:id="rId12"/>
    <p:sldId id="276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857" autoAdjust="0"/>
  </p:normalViewPr>
  <p:slideViewPr>
    <p:cSldViewPr>
      <p:cViewPr varScale="1">
        <p:scale>
          <a:sx n="75" d="100"/>
          <a:sy n="75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9E614-0000-4782-A25A-490EE8592D6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DB56-F490-4319-BC6F-F38F3AA20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5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4DB56-F490-4319-BC6F-F38F3AA205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7CAE37-A2CC-44AA-ABF0-2D1677C72315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518984-1492-4A54-B410-DB345E71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ipartkid.com/images/15/clip-art-microsoft-word-microsoft-clipart-free-download-dKnbre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72560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1" y="1214422"/>
            <a:ext cx="53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28803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ПРОЕКТ ПО БЕЗОПАСНОСТИ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для детей  3 лет на тему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 «Азбука безопасности!»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5" y="3357562"/>
            <a:ext cx="336043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Воспитатели: Миронова Л.Ю. и Заморина А.А.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91" y="4429131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2019г.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6808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Аппликация  «Берегите природу»</a:t>
            </a:r>
          </a:p>
        </p:txBody>
      </p:sp>
      <p:pic>
        <p:nvPicPr>
          <p:cNvPr id="4098" name="Picture 2" descr="G:\4грПДД19\IMG-20190826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1480"/>
            <a:ext cx="590465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Рисование «Пешеходный переход».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4" name="Picture 4" descr="http://velikol.ru/dostc/%D0%A1%D0%B5%D0%BC%D0%B5%D0%B9%D0%BD%D0%BE%D0%B5%20%D0%BF%D0%BE%D1%80%D1%82%D1%84%D0%BE%D0%BB%D0%B8%D0%BE%20%C2%AB%D0%BD%D0%B0%D1%88%D0%B0%20%D1%81%D0%B5%D0%BC%D1%8C%D1%8F%20%D0%B7%D0%BD%D0%B0%D0%B5%D1%82%20%D0%BF%D0%B4%D0%B4!%C2%BBc/1839818_html_m32ee0f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2"/>
            <a:ext cx="2038520" cy="2880000"/>
          </a:xfrm>
          <a:prstGeom prst="rect">
            <a:avLst/>
          </a:prstGeom>
          <a:noFill/>
        </p:spPr>
      </p:pic>
      <p:pic>
        <p:nvPicPr>
          <p:cNvPr id="7169" name="Picture 1" descr="G:\4грПДД19\20190807_09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6291072" cy="4718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534285"/>
            <a:ext cx="7992888" cy="8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Познавательное развитие:</a:t>
            </a:r>
          </a:p>
          <a:p>
            <a:pPr marR="0" lvl="0" indent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Совместная деятельность: драматизация сказки С.Я.Маршака  «Кошкин дом» </a:t>
            </a:r>
          </a:p>
        </p:txBody>
      </p:sp>
      <p:pic>
        <p:nvPicPr>
          <p:cNvPr id="34818" name="Picture 2" descr="G:\АДАПТАЦИЯ\ФОТО4гр19\IMG-20190823-WA0015.jpg"/>
          <p:cNvPicPr>
            <a:picLocks noChangeAspect="1" noChangeArrowheads="1"/>
          </p:cNvPicPr>
          <p:nvPr/>
        </p:nvPicPr>
        <p:blipFill>
          <a:blip r:embed="rId2" cstate="print"/>
          <a:srcRect l="9154" r="12697"/>
          <a:stretch>
            <a:fillRect/>
          </a:stretch>
        </p:blipFill>
        <p:spPr bwMode="auto">
          <a:xfrm>
            <a:off x="1115616" y="1628800"/>
            <a:ext cx="7056784" cy="467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Работа с родителями: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Консультации на темы: «Игра, как средство воспитания», «Родители - пример для подражания», «Чему мы можем научить?», «Что такое ОБЖ»; «Как уберечь ребенка от травм».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Выставка рисунков (совместная деятельность родителей и детей) на тему «Моя безопасность»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1.bp.blogspot.com/-X7veN3np4qk/VVIkIAUmVKI/AAAAAAAADdI/JSLv2Tmzqws/s1600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G:\АДАПТАЦИЯ\ФОТО4гр19\IMG-20190821-WA0000.jpg"/>
          <p:cNvPicPr>
            <a:picLocks noChangeAspect="1" noChangeArrowheads="1"/>
          </p:cNvPicPr>
          <p:nvPr/>
        </p:nvPicPr>
        <p:blipFill>
          <a:blip r:embed="rId3" cstate="print"/>
          <a:srcRect r="16240"/>
          <a:stretch>
            <a:fillRect/>
          </a:stretch>
        </p:blipFill>
        <p:spPr bwMode="auto">
          <a:xfrm>
            <a:off x="3059832" y="2564904"/>
            <a:ext cx="5616624" cy="370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666830"/>
            <a:ext cx="5184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28670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500174"/>
            <a:ext cx="628654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 descr="G:\4грПДД19\IMG-20190826-WA0005.jpg"/>
          <p:cNvPicPr>
            <a:picLocks noChangeAspect="1" noChangeArrowheads="1"/>
          </p:cNvPicPr>
          <p:nvPr/>
        </p:nvPicPr>
        <p:blipFill>
          <a:blip r:embed="rId2" cstate="print"/>
          <a:srcRect t="14173" r="9449"/>
          <a:stretch>
            <a:fillRect/>
          </a:stretch>
        </p:blipFill>
        <p:spPr bwMode="auto">
          <a:xfrm>
            <a:off x="539552" y="764704"/>
            <a:ext cx="806489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Основной этап: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Чтение художественной  литературы: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К.Чуковский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Мойдодыр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»;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Федорино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горе»;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А.Барто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«Девочка чумазая»; С.Михалков «Моя улица»; «Дядя Степа – милиционер», С.Маршак «Пожар», «Кошкин дом»; загадки, потешки, русские народные сказки;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http://img1.liveinternet.ru/images/attach/c/2/67/869/67869203_1292343907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271464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isovashki.ru/pictures/198590688da7bea77d7dca4ac9b849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928934"/>
            <a:ext cx="180021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2/64/527/64527563_3b806f76d375_1024x76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928934"/>
            <a:ext cx="2295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7956376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Беседы с детьми на темы: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«Спички не тронь - в спичках огонь»; «Как вести себя в детском саду и на участке»; «Не выходи на улицу один без взрослого», «Безопасность на воде»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?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«Опасные предметы» и т.д.   </a:t>
            </a:r>
          </a:p>
        </p:txBody>
      </p:sp>
      <p:pic>
        <p:nvPicPr>
          <p:cNvPr id="8" name="Рисунок 7" descr="http://900igr.net/datas/stikhi/Zagadki.files/0001-001-Smeshnye-zagad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268760"/>
            <a:ext cx="15001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tdata.ru/u21/photoCA27/20799680839-0/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13176"/>
            <a:ext cx="1238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G:\4грПДД19\20190806_09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4032448" cy="3145536"/>
          </a:xfrm>
          <a:prstGeom prst="rect">
            <a:avLst/>
          </a:prstGeom>
          <a:noFill/>
        </p:spPr>
      </p:pic>
      <p:pic>
        <p:nvPicPr>
          <p:cNvPr id="3074" name="Picture 2" descr="G:\4грПДД19\IMG-20190826-WA0000.jpg"/>
          <p:cNvPicPr>
            <a:picLocks noChangeAspect="1" noChangeArrowheads="1"/>
          </p:cNvPicPr>
          <p:nvPr/>
        </p:nvPicPr>
        <p:blipFill>
          <a:blip r:embed="rId6" cstate="print"/>
          <a:srcRect t="9449" b="29823"/>
          <a:stretch>
            <a:fillRect/>
          </a:stretch>
        </p:blipFill>
        <p:spPr bwMode="auto">
          <a:xfrm>
            <a:off x="4427984" y="2276872"/>
            <a:ext cx="3840480" cy="414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4грПДД19\20190808_092519.jpg"/>
          <p:cNvPicPr>
            <a:picLocks noChangeAspect="1" noChangeArrowheads="1"/>
          </p:cNvPicPr>
          <p:nvPr/>
        </p:nvPicPr>
        <p:blipFill>
          <a:blip r:embed="rId2" cstate="print"/>
          <a:srcRect t="23256" r="6730"/>
          <a:stretch>
            <a:fillRect/>
          </a:stretch>
        </p:blipFill>
        <p:spPr bwMode="auto">
          <a:xfrm>
            <a:off x="1043608" y="836712"/>
            <a:ext cx="741682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6438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Дидактические игры: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«Перекресток», «Сколько у светофора цветов», «Разрешается – запрещается». </a:t>
            </a:r>
            <a:r>
              <a:rPr lang="ru-RU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9226" name="AutoShape 10" descr="https://img-fotki.yandex.ru/get/36/185714632.5e/0_e9640_c91a8bcf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img-fotki.yandex.ru/get/36/185714632.5e/0_e9640_c91a8bcf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5" name="Picture 1" descr="G:\4грПДД19\20190808_093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608512" cy="3528392"/>
          </a:xfrm>
          <a:prstGeom prst="rect">
            <a:avLst/>
          </a:prstGeom>
          <a:noFill/>
        </p:spPr>
      </p:pic>
      <p:pic>
        <p:nvPicPr>
          <p:cNvPr id="11266" name="Picture 2" descr="G:\4грПДД19\20190808_093550.jpg"/>
          <p:cNvPicPr>
            <a:picLocks noChangeAspect="1" noChangeArrowheads="1"/>
          </p:cNvPicPr>
          <p:nvPr/>
        </p:nvPicPr>
        <p:blipFill>
          <a:blip r:embed="rId3" cstate="print"/>
          <a:srcRect l="9545" t="14192" r="343" b="15382"/>
          <a:stretch>
            <a:fillRect/>
          </a:stretch>
        </p:blipFill>
        <p:spPr bwMode="auto">
          <a:xfrm rot="5400000">
            <a:off x="4216847" y="2127969"/>
            <a:ext cx="5196538" cy="304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404664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Сюжетно-ролевые игры: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«Мы - шофёры», «Мы - пожарные», «Медицинский центр».</a:t>
            </a:r>
          </a:p>
        </p:txBody>
      </p:sp>
      <p:pic>
        <p:nvPicPr>
          <p:cNvPr id="10241" name="Picture 1" descr="G:\АДАПТАЦИЯ\ФОТО4гр19\20190813_165132.jpg"/>
          <p:cNvPicPr>
            <a:picLocks noChangeAspect="1" noChangeArrowheads="1"/>
          </p:cNvPicPr>
          <p:nvPr/>
        </p:nvPicPr>
        <p:blipFill>
          <a:blip r:embed="rId2" cstate="print"/>
          <a:srcRect l="29116" r="961"/>
          <a:stretch>
            <a:fillRect/>
          </a:stretch>
        </p:blipFill>
        <p:spPr bwMode="auto">
          <a:xfrm>
            <a:off x="467544" y="1124744"/>
            <a:ext cx="3600400" cy="3888432"/>
          </a:xfrm>
          <a:prstGeom prst="rect">
            <a:avLst/>
          </a:prstGeom>
          <a:noFill/>
        </p:spPr>
      </p:pic>
      <p:pic>
        <p:nvPicPr>
          <p:cNvPr id="1027" name="Picture 3" descr="G:\АДАПТАЦИЯ\ФОТО4гр19\20190813_165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512000" cy="33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4грПДД19\IMG-20190826-WA0008.jpg"/>
          <p:cNvPicPr>
            <a:picLocks noChangeAspect="1" noChangeArrowheads="1"/>
          </p:cNvPicPr>
          <p:nvPr/>
        </p:nvPicPr>
        <p:blipFill>
          <a:blip r:embed="rId2" cstate="print"/>
          <a:srcRect l="10039" t="4724" b="5774"/>
          <a:stretch>
            <a:fillRect/>
          </a:stretch>
        </p:blipFill>
        <p:spPr bwMode="auto">
          <a:xfrm>
            <a:off x="683568" y="764704"/>
            <a:ext cx="770485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20688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Уголки безопасности</a:t>
            </a:r>
            <a:endParaRPr lang="ru-RU" sz="2000" dirty="0"/>
          </a:p>
        </p:txBody>
      </p:sp>
      <p:pic>
        <p:nvPicPr>
          <p:cNvPr id="33794" name="Picture 2" descr="G:\4грПДД19\20190808_160225.jpg"/>
          <p:cNvPicPr>
            <a:picLocks noChangeAspect="1" noChangeArrowheads="1"/>
          </p:cNvPicPr>
          <p:nvPr/>
        </p:nvPicPr>
        <p:blipFill>
          <a:blip r:embed="rId2" cstate="print"/>
          <a:srcRect l="5013" t="7050" r="343" b="549"/>
          <a:stretch>
            <a:fillRect/>
          </a:stretch>
        </p:blipFill>
        <p:spPr bwMode="auto">
          <a:xfrm rot="5400000">
            <a:off x="85819" y="1938516"/>
            <a:ext cx="4465337" cy="3269840"/>
          </a:xfrm>
          <a:prstGeom prst="rect">
            <a:avLst/>
          </a:prstGeom>
          <a:noFill/>
        </p:spPr>
      </p:pic>
      <p:pic>
        <p:nvPicPr>
          <p:cNvPr id="2050" name="Picture 2" descr="G:\4грПДД19\IMG-20190826-WA0004.jpg"/>
          <p:cNvPicPr>
            <a:picLocks noChangeAspect="1" noChangeArrowheads="1"/>
          </p:cNvPicPr>
          <p:nvPr/>
        </p:nvPicPr>
        <p:blipFill>
          <a:blip r:embed="rId3" cstate="print"/>
          <a:srcRect b="17717"/>
          <a:stretch>
            <a:fillRect/>
          </a:stretch>
        </p:blipFill>
        <p:spPr bwMode="auto">
          <a:xfrm>
            <a:off x="4499992" y="980728"/>
            <a:ext cx="3672408" cy="521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9072626" cy="89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Художественно-творческая деятельность: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Аппликация  «Светофор»</a:t>
            </a:r>
          </a:p>
        </p:txBody>
      </p:sp>
      <p:pic>
        <p:nvPicPr>
          <p:cNvPr id="5" name="Рисунок 4" descr="http://mognovse.ru/mogno/930/929607/929607_html_m1ee73fd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1123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G:\4грПДД19\20190812_094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696744" cy="5006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920</TotalTime>
  <Words>249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центр развития ребенка детский сад № 82</dc:title>
  <dc:creator>-</dc:creator>
  <cp:lastModifiedBy>Admin</cp:lastModifiedBy>
  <cp:revision>83</cp:revision>
  <dcterms:created xsi:type="dcterms:W3CDTF">2016-11-21T17:04:36Z</dcterms:created>
  <dcterms:modified xsi:type="dcterms:W3CDTF">2019-09-23T04:09:11Z</dcterms:modified>
</cp:coreProperties>
</file>