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61" autoAdjust="0"/>
    <p:restoredTop sz="86477" autoAdjust="0"/>
  </p:normalViewPr>
  <p:slideViewPr>
    <p:cSldViewPr>
      <p:cViewPr varScale="1">
        <p:scale>
          <a:sx n="52" d="100"/>
          <a:sy n="52" d="100"/>
        </p:scale>
        <p:origin x="-2658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7208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71922" y="1043608"/>
            <a:ext cx="5112568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>
                  <a:solidFill>
                    <a:srgbClr val="C00000"/>
                  </a:solidFill>
                </a:ln>
              </a:rPr>
              <a:t>            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Консультация </a:t>
            </a:r>
            <a:r>
              <a:rPr lang="ru-RU" sz="2400" dirty="0">
                <a:ln>
                  <a:solidFill>
                    <a:srgbClr val="C00000"/>
                  </a:solidFill>
                </a:ln>
              </a:rPr>
              <a:t>для родителей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.</a:t>
            </a:r>
          </a:p>
          <a:p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                   </a:t>
            </a:r>
            <a:r>
              <a:rPr lang="ru-RU" sz="2400" dirty="0">
                <a:ln>
                  <a:solidFill>
                    <a:srgbClr val="C00000"/>
                  </a:solidFill>
                </a:ln>
              </a:rPr>
              <a:t>Зимние виды спорта </a:t>
            </a:r>
            <a:endParaRPr lang="ru-RU" sz="2400" dirty="0" smtClean="0">
              <a:ln>
                <a:solidFill>
                  <a:srgbClr val="C00000"/>
                </a:solidFill>
              </a:ln>
            </a:endParaRPr>
          </a:p>
          <a:p>
            <a:r>
              <a:rPr lang="ru-RU" sz="2400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                    в </a:t>
            </a:r>
            <a:r>
              <a:rPr lang="ru-RU" sz="2400" dirty="0">
                <a:ln>
                  <a:solidFill>
                    <a:srgbClr val="C00000"/>
                  </a:solidFill>
                </a:ln>
              </a:rPr>
              <a:t>развитии ребёнка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.</a:t>
            </a:r>
          </a:p>
          <a:p>
            <a:r>
              <a:rPr lang="ru-RU" sz="2400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   </a:t>
            </a:r>
            <a:r>
              <a:rPr lang="ru-RU" dirty="0" smtClean="0"/>
              <a:t> Спорт </a:t>
            </a:r>
            <a:r>
              <a:rPr lang="ru-RU" dirty="0"/>
              <a:t>играет важную роль в жизни ребенка, он не только способствует поддержанию необходимой физической активности и способствует укреплению здоровья, но и формирует такие качества личности, как целеустремленность, выносливость, силу воли. </a:t>
            </a:r>
            <a:endParaRPr lang="ru-RU" dirty="0" smtClean="0"/>
          </a:p>
          <a:p>
            <a:r>
              <a:rPr lang="ru-RU" dirty="0" smtClean="0"/>
              <a:t>       Погода </a:t>
            </a:r>
            <a:r>
              <a:rPr lang="ru-RU" dirty="0"/>
              <a:t>не должна становится препятствием для спортивных занятий и игр, поэтому с определенного возраста можно начинать осваивать зимние виды спорта для детей, но, прежде чем определиться, в какой спорт отдать ребенка, следует изучить все нюансы того или иного вида и удостовериться в отсутствии противопоказаний по состоянию здоровья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В </a:t>
            </a:r>
            <a:r>
              <a:rPr lang="ru-RU" dirty="0"/>
              <a:t>любом из зимних видов спорта важна экипировка. Кроме спортивного снаряжения и специальной одежды, уделите особое внимание выбору термобелья для детей </a:t>
            </a:r>
            <a:r>
              <a:rPr lang="ru-RU" dirty="0" smtClean="0"/>
              <a:t>во время занятий спортом, </a:t>
            </a:r>
            <a:r>
              <a:rPr lang="ru-RU" dirty="0"/>
              <a:t>которое  обеспечит </a:t>
            </a:r>
            <a:r>
              <a:rPr lang="ru-RU" dirty="0" smtClean="0"/>
              <a:t> отвод </a:t>
            </a:r>
            <a:r>
              <a:rPr lang="ru-RU" dirty="0"/>
              <a:t>влаги от тела и предотвратит перегрев и переохлаждение при физической </a:t>
            </a:r>
            <a:r>
              <a:rPr lang="ru-RU" dirty="0" smtClean="0"/>
              <a:t> активности </a:t>
            </a:r>
            <a:r>
              <a:rPr lang="ru-RU" dirty="0"/>
              <a:t>зимой.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0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3" y="0"/>
            <a:ext cx="6861898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80728" y="827584"/>
            <a:ext cx="511177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       Плюсы </a:t>
            </a:r>
            <a:r>
              <a:rPr lang="ru-RU" sz="2400" dirty="0">
                <a:ln>
                  <a:solidFill>
                    <a:srgbClr val="FF0000"/>
                  </a:solidFill>
                </a:ln>
              </a:rPr>
              <a:t>зимнего спорта для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детей</a:t>
            </a:r>
          </a:p>
          <a:p>
            <a:endParaRPr lang="ru-RU" sz="2400" dirty="0">
              <a:ln>
                <a:solidFill>
                  <a:srgbClr val="FF0000"/>
                </a:solidFill>
              </a:ln>
            </a:endParaRPr>
          </a:p>
          <a:p>
            <a:r>
              <a:rPr lang="ru-RU" dirty="0"/>
              <a:t> </a:t>
            </a:r>
            <a:r>
              <a:rPr lang="ru-RU" dirty="0" smtClean="0"/>
              <a:t>   Самый </a:t>
            </a:r>
            <a:r>
              <a:rPr lang="ru-RU" dirty="0"/>
              <a:t>главный плюс зимних видов спорта – это возможность совместить физическую </a:t>
            </a:r>
          </a:p>
          <a:p>
            <a:r>
              <a:rPr lang="ru-RU" dirty="0"/>
              <a:t>активность с закаливанием. Так, например, катание на лыжах и коньках происходит на свежем </a:t>
            </a:r>
            <a:r>
              <a:rPr lang="ru-RU" dirty="0" smtClean="0"/>
              <a:t>воздухе </a:t>
            </a:r>
            <a:r>
              <a:rPr lang="ru-RU" dirty="0"/>
              <a:t>при минусовой температуре. Постоянное воздействие холода на организм при условиях </a:t>
            </a:r>
            <a:r>
              <a:rPr lang="ru-RU" dirty="0" smtClean="0"/>
              <a:t> достаточной </a:t>
            </a:r>
            <a:r>
              <a:rPr lang="ru-RU" dirty="0"/>
              <a:t>физической активности способствует укреплению иммунитета и повышению общих </a:t>
            </a:r>
            <a:r>
              <a:rPr lang="ru-RU" dirty="0" smtClean="0"/>
              <a:t> защитных </a:t>
            </a:r>
            <a:r>
              <a:rPr lang="ru-RU" dirty="0"/>
              <a:t>сил организма.</a:t>
            </a:r>
          </a:p>
          <a:p>
            <a:r>
              <a:rPr lang="ru-RU" dirty="0" smtClean="0"/>
              <a:t>     </a:t>
            </a:r>
          </a:p>
          <a:p>
            <a:r>
              <a:rPr lang="ru-RU" dirty="0"/>
              <a:t> </a:t>
            </a:r>
            <a:r>
              <a:rPr lang="ru-RU" dirty="0" smtClean="0"/>
              <a:t>   Часто </a:t>
            </a:r>
            <a:r>
              <a:rPr lang="ru-RU" dirty="0"/>
              <a:t>тренировки в зимних видах спорта проводятся в лесу, что существенно повышает их </a:t>
            </a:r>
            <a:r>
              <a:rPr lang="ru-RU" dirty="0" smtClean="0"/>
              <a:t>пользу</a:t>
            </a:r>
            <a:r>
              <a:rPr lang="ru-RU" dirty="0"/>
              <a:t>. Дело в том, что лесной воздух насыщен фитонцидами – летучими веществами, которые </a:t>
            </a:r>
            <a:r>
              <a:rPr lang="ru-RU" dirty="0" smtClean="0"/>
              <a:t>успешно </a:t>
            </a:r>
            <a:r>
              <a:rPr lang="ru-RU" dirty="0"/>
              <a:t>борются с болезнетворной микрофлорой в организме человека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      При </a:t>
            </a:r>
            <a:r>
              <a:rPr lang="ru-RU" dirty="0"/>
              <a:t>занятиях спортом происходит укрепления мышц, развитие координации, усиленное </a:t>
            </a:r>
            <a:r>
              <a:rPr lang="ru-RU" dirty="0" smtClean="0"/>
              <a:t> насыщение </a:t>
            </a:r>
            <a:r>
              <a:rPr lang="ru-RU" dirty="0"/>
              <a:t>мозга кислородом, а также выработка адреналина и </a:t>
            </a:r>
            <a:r>
              <a:rPr lang="ru-RU" dirty="0" err="1"/>
              <a:t>эндорфинов</a:t>
            </a:r>
            <a:r>
              <a:rPr lang="ru-RU" dirty="0"/>
              <a:t> – гормонов, которые </a:t>
            </a:r>
            <a:r>
              <a:rPr lang="ru-RU" dirty="0" smtClean="0"/>
              <a:t>помогают </a:t>
            </a:r>
            <a:r>
              <a:rPr lang="ru-RU" dirty="0"/>
              <a:t>постоянно пребывать в хорошем настроении и держать организм в тонусе.</a:t>
            </a:r>
          </a:p>
        </p:txBody>
      </p:sp>
    </p:spTree>
    <p:extLst>
      <p:ext uri="{BB962C8B-B14F-4D97-AF65-F5344CB8AC3E}">
        <p14:creationId xmlns:p14="http://schemas.microsoft.com/office/powerpoint/2010/main" val="363258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7208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08720" y="577377"/>
            <a:ext cx="5232486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Лыжный </a:t>
            </a:r>
            <a:r>
              <a:rPr lang="ru-RU" sz="2400" dirty="0">
                <a:ln>
                  <a:solidFill>
                    <a:srgbClr val="FF0000"/>
                  </a:solidFill>
                </a:ln>
              </a:rPr>
              <a:t>спорт для детей </a:t>
            </a:r>
            <a:endParaRPr lang="ru-RU" sz="2400" dirty="0" smtClean="0">
              <a:ln>
                <a:solidFill>
                  <a:srgbClr val="FF0000"/>
                </a:solidFill>
              </a:ln>
            </a:endParaRPr>
          </a:p>
          <a:p>
            <a:r>
              <a:rPr lang="ru-RU" dirty="0"/>
              <a:t> </a:t>
            </a:r>
            <a:r>
              <a:rPr lang="ru-RU" dirty="0" smtClean="0"/>
              <a:t>    С </a:t>
            </a:r>
            <a:r>
              <a:rPr lang="ru-RU" dirty="0"/>
              <a:t>точки зрения профессиональных тренеров и педиатров лыжным спортом можно заниматься детям, начиная с возраста 5-6 лет. Он помогает выработать в ребенке правильный соревновательный дух, научить адекватному восприятию побед и поражений, сформировать уверенность в собственных силах. С точки зрения здоровья он полезен тем, что задействует все группы мышц без исключения, тренирует </a:t>
            </a:r>
            <a:r>
              <a:rPr lang="ru-RU" dirty="0" smtClean="0"/>
              <a:t>сердечно-сосудистую </a:t>
            </a:r>
            <a:r>
              <a:rPr lang="ru-RU" dirty="0"/>
              <a:t>систему, вестибулярный аппарат, укрепляет мышцы ног и брюшного пресса. </a:t>
            </a:r>
            <a:endParaRPr lang="ru-RU" dirty="0" smtClean="0"/>
          </a:p>
          <a:p>
            <a:endParaRPr lang="ru-RU" dirty="0" smtClean="0"/>
          </a:p>
          <a:p>
            <a:r>
              <a:rPr lang="ru-RU" sz="24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       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Конькобежный </a:t>
            </a:r>
            <a:r>
              <a:rPr lang="ru-RU" sz="240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спорт для 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детей</a:t>
            </a:r>
          </a:p>
          <a:p>
            <a:r>
              <a:rPr lang="ru-RU" dirty="0"/>
              <a:t> </a:t>
            </a:r>
            <a:r>
              <a:rPr lang="ru-RU" dirty="0" smtClean="0"/>
              <a:t>        Тренировки </a:t>
            </a:r>
            <a:r>
              <a:rPr lang="ru-RU" dirty="0"/>
              <a:t>по конькобежному спорту и фигурному катанию лучше начинать с 5-6 лет для девочек и 7-8 – для мальчиков, но это правило действует в случае, если речь идет о профессиональном спорте. Теоретически можно поставить кроху на коньки с тех самых пор, как он твердо встал на ноги и научился хорошо ходить – то есть примерно с двухлетнего возраста, присутствие родителей при этом обязательно. </a:t>
            </a:r>
            <a:r>
              <a:rPr lang="ru-RU" dirty="0" smtClean="0"/>
              <a:t>       </a:t>
            </a:r>
          </a:p>
          <a:p>
            <a:r>
              <a:rPr lang="ru-RU" dirty="0"/>
              <a:t> </a:t>
            </a:r>
            <a:r>
              <a:rPr lang="ru-RU" dirty="0" smtClean="0"/>
              <a:t>     Безусловно</a:t>
            </a:r>
            <a:r>
              <a:rPr lang="ru-RU" dirty="0"/>
              <a:t>, младший дошкольник не сумеет освоить сложные техники и фигуры, но научиться держаться и уверенно двигаться на льду он вполне в состоянии.</a:t>
            </a:r>
          </a:p>
        </p:txBody>
      </p:sp>
    </p:spTree>
    <p:extLst>
      <p:ext uri="{BB962C8B-B14F-4D97-AF65-F5344CB8AC3E}">
        <p14:creationId xmlns:p14="http://schemas.microsoft.com/office/powerpoint/2010/main" val="380088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2880"/>
            <a:ext cx="6854405" cy="912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08720" y="1043608"/>
            <a:ext cx="504056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                   Хоккей </a:t>
            </a:r>
            <a:r>
              <a:rPr lang="ru-RU" sz="2400" dirty="0">
                <a:ln>
                  <a:solidFill>
                    <a:srgbClr val="FF0000"/>
                  </a:solidFill>
                </a:ln>
              </a:rPr>
              <a:t>для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детей</a:t>
            </a:r>
          </a:p>
          <a:p>
            <a:endParaRPr lang="ru-RU" sz="2400" dirty="0">
              <a:ln>
                <a:solidFill>
                  <a:srgbClr val="FF0000"/>
                </a:solidFill>
              </a:ln>
            </a:endParaRPr>
          </a:p>
          <a:p>
            <a:r>
              <a:rPr lang="ru-RU" dirty="0"/>
              <a:t> В хоккей можно играть абсолютно на любом катке. Можно даже залить каток самостоятельно на </a:t>
            </a:r>
            <a:r>
              <a:rPr lang="ru-RU" dirty="0" smtClean="0"/>
              <a:t> детской </a:t>
            </a:r>
            <a:r>
              <a:rPr lang="ru-RU" dirty="0"/>
              <a:t>площадке, как делают многие современные родители, заботясь о развитии своих детей. </a:t>
            </a:r>
          </a:p>
          <a:p>
            <a:r>
              <a:rPr lang="ru-RU" dirty="0"/>
              <a:t>Главное, чтобы хватило «маленького народу» на две команды.</a:t>
            </a:r>
          </a:p>
          <a:p>
            <a:r>
              <a:rPr lang="ru-RU" dirty="0"/>
              <a:t>Отдавать ребенка в хоккей можно с девяти лет. Хотя поставить мальчика на коньки и вручить ему </a:t>
            </a:r>
            <a:r>
              <a:rPr lang="ru-RU" dirty="0" smtClean="0"/>
              <a:t> клюшку </a:t>
            </a:r>
            <a:r>
              <a:rPr lang="ru-RU" dirty="0"/>
              <a:t>можно уже с четырех лет. Хоккей требует от ребенка таких данных, как приличный вес, </a:t>
            </a:r>
            <a:r>
              <a:rPr lang="ru-RU" dirty="0" smtClean="0"/>
              <a:t>выносливость </a:t>
            </a:r>
            <a:r>
              <a:rPr lang="ru-RU" dirty="0"/>
              <a:t>организма и характер экстраверта. То есть ребенок должен изначально быть </a:t>
            </a:r>
            <a:r>
              <a:rPr lang="ru-RU" dirty="0" smtClean="0"/>
              <a:t> настроен </a:t>
            </a:r>
            <a:r>
              <a:rPr lang="ru-RU" dirty="0"/>
              <a:t>на общение с людьми и умение играть в команде.</a:t>
            </a:r>
          </a:p>
        </p:txBody>
      </p:sp>
    </p:spTree>
    <p:extLst>
      <p:ext uri="{BB962C8B-B14F-4D97-AF65-F5344CB8AC3E}">
        <p14:creationId xmlns:p14="http://schemas.microsoft.com/office/powerpoint/2010/main" val="88722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32"/>
            <a:ext cx="6858001" cy="914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08720" y="611560"/>
            <a:ext cx="518457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       </a:t>
            </a:r>
          </a:p>
          <a:p>
            <a:r>
              <a:rPr lang="ru-RU" sz="2400">
                <a:ln>
                  <a:solidFill>
                    <a:srgbClr val="FF0000"/>
                  </a:solidFill>
                </a:ln>
              </a:rPr>
              <a:t> </a:t>
            </a:r>
            <a:r>
              <a:rPr lang="ru-RU" sz="2400" smtClean="0">
                <a:ln>
                  <a:solidFill>
                    <a:srgbClr val="FF0000"/>
                  </a:solidFill>
                </a:ln>
              </a:rPr>
              <a:t>        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Фигурное </a:t>
            </a:r>
            <a:r>
              <a:rPr lang="ru-RU" sz="2400" dirty="0">
                <a:ln>
                  <a:solidFill>
                    <a:srgbClr val="FF0000"/>
                  </a:solidFill>
                </a:ln>
              </a:rPr>
              <a:t>катание для 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детей</a:t>
            </a:r>
          </a:p>
          <a:p>
            <a:endParaRPr lang="ru-RU" sz="2400" dirty="0">
              <a:ln>
                <a:solidFill>
                  <a:srgbClr val="FF0000"/>
                </a:solidFill>
              </a:ln>
            </a:endParaRPr>
          </a:p>
          <a:p>
            <a:r>
              <a:rPr lang="ru-RU" dirty="0"/>
              <a:t>Девочкам рекомендовано начинать катание на коньках с 6 лет. Для мальчиков – на год-два </a:t>
            </a:r>
            <a:r>
              <a:rPr lang="ru-RU" dirty="0" smtClean="0"/>
              <a:t>попозже</a:t>
            </a:r>
            <a:r>
              <a:rPr lang="ru-RU" dirty="0"/>
              <a:t>. Хотя вставать на коньки можно уже тогда, когда карапуз научился уверенно стоять на </a:t>
            </a:r>
            <a:r>
              <a:rPr lang="ru-RU" dirty="0" smtClean="0"/>
              <a:t>ногах </a:t>
            </a:r>
            <a:r>
              <a:rPr lang="ru-RU" dirty="0"/>
              <a:t>и ходить. Само собой, присутствие родителей в данном случае – обязательное условие. Фигурные коньки плотнее охватывают голеностопные суставы ребенка и снижают риск их </a:t>
            </a:r>
            <a:r>
              <a:rPr lang="ru-RU" dirty="0" smtClean="0"/>
              <a:t>травмы</a:t>
            </a:r>
            <a:r>
              <a:rPr lang="ru-RU" dirty="0"/>
              <a:t>, благодаря чему на такие коньки ребенка можно ставить раньше, чем на хоккейные или </a:t>
            </a:r>
            <a:r>
              <a:rPr lang="ru-RU" dirty="0" smtClean="0"/>
              <a:t>конькобежные</a:t>
            </a:r>
            <a:r>
              <a:rPr lang="ru-RU" dirty="0"/>
              <a:t>. Также стоит отметить и другое строение лезвий фигурных коньков – они более </a:t>
            </a:r>
          </a:p>
          <a:p>
            <a:r>
              <a:rPr lang="ru-RU" dirty="0"/>
              <a:t>устойчивые и менее опасные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Стоит помнить, что обучиться технике фигурного катания – сложная задача для малыша, но вот </a:t>
            </a:r>
            <a:r>
              <a:rPr lang="ru-RU" dirty="0" smtClean="0"/>
              <a:t>научиться </a:t>
            </a:r>
            <a:r>
              <a:rPr lang="ru-RU" dirty="0"/>
              <a:t>держаться на коньках и понять азы данного вида спорта – вполне реально. Тем более </a:t>
            </a:r>
            <a:r>
              <a:rPr lang="ru-RU" dirty="0" smtClean="0"/>
              <a:t>при </a:t>
            </a:r>
            <a:r>
              <a:rPr lang="ru-RU" dirty="0"/>
              <a:t>условии восприятия указаний хорошего тренера.</a:t>
            </a:r>
          </a:p>
          <a:p>
            <a:r>
              <a:rPr lang="ru-RU" sz="2400" dirty="0" smtClean="0">
                <a:ln>
                  <a:solidFill>
                    <a:srgbClr val="FF0000"/>
                  </a:solidFill>
                </a:ln>
              </a:rPr>
              <a:t>               Здоровья Вам и удачи!</a:t>
            </a:r>
            <a:endParaRPr lang="ru-RU" sz="2400" dirty="0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87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715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катя</dc:creator>
  <cp:lastModifiedBy>катя</cp:lastModifiedBy>
  <cp:revision>7</cp:revision>
  <dcterms:created xsi:type="dcterms:W3CDTF">2021-02-10T11:25:37Z</dcterms:created>
  <dcterms:modified xsi:type="dcterms:W3CDTF">2021-02-10T12:26:28Z</dcterms:modified>
</cp:coreProperties>
</file>