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3FD63-B13D-4475-9A58-404A0770EFFF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9561C4-1C43-45A8-B0C4-A6217DD25A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316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9561C4-1C43-45A8-B0C4-A6217DD25A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732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Снежный городок</a:t>
            </a:r>
            <a:endParaRPr lang="ru-RU" sz="5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Огородникова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Ольга Николаевна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Воспитатель старшей группы №8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862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2675467"/>
            <a:ext cx="3600400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785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 нашем детском саду конкурс!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 снова идеи, и мысли не дают воспитателям покоя.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А начиналось все непонятно и вяло…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71418" y="1922151"/>
            <a:ext cx="3744416" cy="469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33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55777" y="2348880"/>
            <a:ext cx="4248472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 потом, успевай ходить за водой, да снега нагребать полную лопату.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11760" y="1268760"/>
            <a:ext cx="453650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158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17877" y="2603752"/>
            <a:ext cx="6220213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Без помощи родителей в этом нелёгком деле никак.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03748" y="1016732"/>
            <a:ext cx="4248472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0851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Так и появились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Лосяш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Бараш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, Нюша,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Крош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и Ёжик.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23888" y="-11332640"/>
            <a:ext cx="4800000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4248471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276872"/>
            <a:ext cx="4248473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307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Все  с радостью ждут ребятишек!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64096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495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15816" y="2675467"/>
            <a:ext cx="3024336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665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А так же колобок, которому дети могут кидать свои снежные комочки.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48880"/>
            <a:ext cx="439248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726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36338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/>
              <a:t>Спасибо за внимание!</a:t>
            </a:r>
            <a:endParaRPr lang="ru-RU" sz="54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69082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</TotalTime>
  <Words>76</Words>
  <Application>Microsoft Office PowerPoint</Application>
  <PresentationFormat>Экран (4:3)</PresentationFormat>
  <Paragraphs>11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Снежный городок</vt:lpstr>
      <vt:lpstr>В нашем детском саду конкурс! И снова идеи, и мысли не дают воспитателям покоя. А начиналось все непонятно и вяло… </vt:lpstr>
      <vt:lpstr>А потом, успевай ходить за водой, да снега нагребать полную лопату.</vt:lpstr>
      <vt:lpstr>Без помощи родителей в этом нелёгком деле никак.</vt:lpstr>
      <vt:lpstr>Так и появились Лосяш, Бараш, Нюша, Крош и Ёжик.</vt:lpstr>
      <vt:lpstr>Все  с радостью ждут ребятишек!</vt:lpstr>
      <vt:lpstr>А так же колобок, которому дети могут кидать свои снежные комочки.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Снежный городок</dc:title>
  <dc:creator>Пользователь</dc:creator>
  <cp:lastModifiedBy>Пользователь</cp:lastModifiedBy>
  <cp:revision>4</cp:revision>
  <dcterms:created xsi:type="dcterms:W3CDTF">2019-01-24T16:20:59Z</dcterms:created>
  <dcterms:modified xsi:type="dcterms:W3CDTF">2019-01-24T17:01:19Z</dcterms:modified>
</cp:coreProperties>
</file>