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D63-B13D-4475-9A58-404A0770EFFF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561C4-1C43-45A8-B0C4-A6217DD2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1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561C4-1C43-45A8-B0C4-A6217DD25A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3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Снежный городок</a:t>
            </a:r>
            <a:endParaRPr lang="ru-RU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Огородникова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Ольга Николаевна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Воспитатель старшей группы №8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6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675467"/>
            <a:ext cx="360040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нашем детском саду конкурс!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снова идеи, и мысли не дают воспитателям покоя.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 начиналось все непонятно и вяло…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1418" y="1922151"/>
            <a:ext cx="3744416" cy="469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7" y="2348880"/>
            <a:ext cx="4248472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 потом, успевай ходить за водой, да снега нагребать полную лопату.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60" y="1268760"/>
            <a:ext cx="45365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15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17877" y="2603752"/>
            <a:ext cx="622021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Без помощи родителей в этом нелёгком деле никак.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748" y="1016732"/>
            <a:ext cx="424847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5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Так и появились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Лосяш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Бараш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Нюша,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Крош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Ёжик.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3888" y="-1133264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24847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276872"/>
            <a:ext cx="424847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7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Все  с радостью ждут ребятишек!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49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5816" y="2675467"/>
            <a:ext cx="3024336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 так же колобок, которому дети могут кидать свои снежные комочки.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3924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72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633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908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76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Снежный городок</vt:lpstr>
      <vt:lpstr>В нашем детском саду конкурс! И снова идеи, и мысли не дают воспитателям покоя. А начиналось все непонятно и вяло… </vt:lpstr>
      <vt:lpstr>А потом, успевай ходить за водой, да снега нагребать полную лопату.</vt:lpstr>
      <vt:lpstr>Без помощи родителей в этом нелёгком деле никак.</vt:lpstr>
      <vt:lpstr>Так и появились Лосяш, Бараш, Нюша, Крош и Ёжик.</vt:lpstr>
      <vt:lpstr>Все  с радостью ждут ребятишек!</vt:lpstr>
      <vt:lpstr>А так же колобок, которому дети могут кидать свои снежные комочки.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Снежный городок</dc:title>
  <dc:creator>Пользователь</dc:creator>
  <cp:lastModifiedBy>Пользователь</cp:lastModifiedBy>
  <cp:revision>4</cp:revision>
  <dcterms:created xsi:type="dcterms:W3CDTF">2019-01-24T16:20:59Z</dcterms:created>
  <dcterms:modified xsi:type="dcterms:W3CDTF">2019-01-24T17:01:19Z</dcterms:modified>
</cp:coreProperties>
</file>