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74" r:id="rId6"/>
    <p:sldId id="291" r:id="rId7"/>
    <p:sldId id="300" r:id="rId8"/>
    <p:sldId id="295" r:id="rId9"/>
    <p:sldId id="299" r:id="rId10"/>
    <p:sldId id="278" r:id="rId11"/>
    <p:sldId id="284" r:id="rId12"/>
    <p:sldId id="285" r:id="rId13"/>
    <p:sldId id="286" r:id="rId14"/>
    <p:sldId id="287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8E1"/>
    <a:srgbClr val="CCFFFF"/>
    <a:srgbClr val="66FFFF"/>
    <a:srgbClr val="66CC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howGuides="1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12" Type="http://schemas.openxmlformats.org/officeDocument/2006/relationships/image" Target="../media/image8.jpeg"/><Relationship Id="rId2" Type="http://schemas.openxmlformats.org/officeDocument/2006/relationships/audio" Target="file:///C:\Users\&#1050;&#1086;&#1085;&#1089;&#1090;&#1072;&#1085;&#1090;&#1080;&#1085;\Desktop\&#1047;&#1080;&#1084;&#1085;&#1080;&#1077;%20&#1079;&#1072;&#1073;&#1072;&#1074;&#1099;%2010%20&#1075;&#1088;&#1091;&#1087;&#1087;&#1072;\Deti-Online.com%20-%20&#1041;&#1077;&#1083;&#1099;&#1077;%20&#1089;&#1085;&#1077;&#1078;&#1080;&#1085;&#1082;&#1080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gif"/><Relationship Id="rId5" Type="http://schemas.openxmlformats.org/officeDocument/2006/relationships/image" Target="../media/image1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4.gif"/><Relationship Id="rId11" Type="http://schemas.openxmlformats.org/officeDocument/2006/relationships/image" Target="../media/image46.jpeg"/><Relationship Id="rId5" Type="http://schemas.openxmlformats.org/officeDocument/2006/relationships/image" Target="../media/image35.gif"/><Relationship Id="rId10" Type="http://schemas.openxmlformats.org/officeDocument/2006/relationships/image" Target="../media/image45.jpeg"/><Relationship Id="rId4" Type="http://schemas.openxmlformats.org/officeDocument/2006/relationships/image" Target="../media/image1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5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audio" Target="../media/audio11.wav"/><Relationship Id="rId4" Type="http://schemas.openxmlformats.org/officeDocument/2006/relationships/image" Target="../media/image47.jpeg"/><Relationship Id="rId9" Type="http://schemas.openxmlformats.org/officeDocument/2006/relationships/image" Target="../media/image5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3.png"/><Relationship Id="rId5" Type="http://schemas.openxmlformats.org/officeDocument/2006/relationships/image" Target="../media/image10.gif"/><Relationship Id="rId4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audio" Target="../media/audio1.wav"/><Relationship Id="rId7" Type="http://schemas.openxmlformats.org/officeDocument/2006/relationships/image" Target="../media/image5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audio" Target="../media/audio11.wav"/><Relationship Id="rId4" Type="http://schemas.openxmlformats.org/officeDocument/2006/relationships/image" Target="../media/image54.jpeg"/><Relationship Id="rId9" Type="http://schemas.openxmlformats.org/officeDocument/2006/relationships/image" Target="../media/image5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6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audio" Target="../media/audio1.wav"/><Relationship Id="rId7" Type="http://schemas.openxmlformats.org/officeDocument/2006/relationships/image" Target="../media/image65.gif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64.gif"/><Relationship Id="rId11" Type="http://schemas.openxmlformats.org/officeDocument/2006/relationships/image" Target="../media/image68.gif"/><Relationship Id="rId5" Type="http://schemas.openxmlformats.org/officeDocument/2006/relationships/image" Target="../media/image2.png"/><Relationship Id="rId10" Type="http://schemas.openxmlformats.org/officeDocument/2006/relationships/image" Target="../media/image35.gif"/><Relationship Id="rId4" Type="http://schemas.openxmlformats.org/officeDocument/2006/relationships/image" Target="../media/image1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gif"/><Relationship Id="rId11" Type="http://schemas.openxmlformats.org/officeDocument/2006/relationships/audio" Target="../media/audio11.wav"/><Relationship Id="rId5" Type="http://schemas.openxmlformats.org/officeDocument/2006/relationships/image" Target="../media/image2.png"/><Relationship Id="rId10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.png"/><Relationship Id="rId9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4.gif"/><Relationship Id="rId5" Type="http://schemas.openxmlformats.org/officeDocument/2006/relationships/image" Target="../media/image1.png"/><Relationship Id="rId4" Type="http://schemas.openxmlformats.org/officeDocument/2006/relationships/image" Target="../media/image23.gif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4.gif"/><Relationship Id="rId5" Type="http://schemas.openxmlformats.org/officeDocument/2006/relationships/image" Target="../media/image1.png"/><Relationship Id="rId10" Type="http://schemas.openxmlformats.org/officeDocument/2006/relationships/audio" Target="../media/audio11.wav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5.gif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gif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0.gif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4.gif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0.gif"/><Relationship Id="rId4" Type="http://schemas.openxmlformats.org/officeDocument/2006/relationships/image" Target="../media/image35.gif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9524" y="345989"/>
            <a:ext cx="753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МБДОУ детский сад № 44 «Солнышко»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3043" y="4978150"/>
            <a:ext cx="602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группы: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Свечникова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Мурашко Е.С.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2021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5891" y="1620982"/>
            <a:ext cx="80592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ЗИМНИЕ  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РАЗВЛЕЧЕНИЯ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«Ах, ты Зимушка - Зима»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группе № 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«Вишенки»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13" y="3877527"/>
            <a:ext cx="1738313" cy="2504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09" y="673840"/>
            <a:ext cx="881339" cy="101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07" y="3977857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9" y="2547283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68" y="2678091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94" y="1219778"/>
            <a:ext cx="633274" cy="7269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10" y="3929736"/>
            <a:ext cx="881339" cy="1011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64" y="4188319"/>
            <a:ext cx="556823" cy="639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32" y="5011821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64" y="1272566"/>
            <a:ext cx="556823" cy="6392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9055"/>
            <a:ext cx="2401755" cy="3338945"/>
          </a:xfrm>
          <a:prstGeom prst="roundRect">
            <a:avLst/>
          </a:prstGeom>
        </p:spPr>
      </p:pic>
      <p:pic>
        <p:nvPicPr>
          <p:cNvPr id="21" name="Deti-Online.com - Белые снежин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screen"/>
          <a:stretch>
            <a:fillRect/>
          </a:stretch>
        </p:blipFill>
        <p:spPr>
          <a:xfrm>
            <a:off x="11430000" y="6211529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275267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2781">
        <p15:prstTrans prst="fracture"/>
        <p:sndAc>
          <p:stSnd>
            <p:snd r:embed="rId14" name="chimes.wav"/>
          </p:stSnd>
        </p:sndAc>
      </p:transition>
    </mc:Choice>
    <mc:Fallback>
      <p:transition spd="slow" advTm="12781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88751"/>
            <a:ext cx="3977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нам зима пришла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собой холод принесла,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Слышен смех детворы,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 игр у зимы.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4" y="3637649"/>
            <a:ext cx="687494" cy="793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71" y="1505200"/>
            <a:ext cx="1183476" cy="1358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6" y="5008936"/>
            <a:ext cx="1183476" cy="1358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59" y="4646162"/>
            <a:ext cx="813107" cy="933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9" y="1994093"/>
            <a:ext cx="813107" cy="933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56" y="367449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22" y="374072"/>
            <a:ext cx="1183476" cy="135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46" y="4791788"/>
            <a:ext cx="1172279" cy="1345776"/>
          </a:xfrm>
          <a:prstGeom prst="rect">
            <a:avLst/>
          </a:prstGeom>
        </p:spPr>
      </p:pic>
      <p:pic>
        <p:nvPicPr>
          <p:cNvPr id="10242" name="Picture 2" descr="C:\Users\User\Desktop\Ф2021\IMG_20201217_1101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8618" y="581890"/>
            <a:ext cx="2155244" cy="2873659"/>
          </a:xfrm>
          <a:prstGeom prst="rect">
            <a:avLst/>
          </a:prstGeom>
          <a:noFill/>
        </p:spPr>
      </p:pic>
      <p:pic>
        <p:nvPicPr>
          <p:cNvPr id="17" name="Picture 2" descr="C:\Users\User\Desktop\IMG_20201217_1101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96629" y="3103418"/>
            <a:ext cx="2522230" cy="3362974"/>
          </a:xfrm>
          <a:prstGeom prst="rect">
            <a:avLst/>
          </a:prstGeom>
          <a:noFill/>
        </p:spPr>
      </p:pic>
      <p:pic>
        <p:nvPicPr>
          <p:cNvPr id="18" name="Picture 3" descr="C:\Users\User\Desktop\IMG_20201217_10555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28520" y="2833396"/>
            <a:ext cx="2758679" cy="3678239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" y="4433456"/>
            <a:ext cx="4073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очень любим зиму!!!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694747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2316">
        <p15:prstTrans prst="fracture"/>
        <p:sndAc>
          <p:stSnd>
            <p:snd r:embed="rId13" name="chimes.wav"/>
          </p:stSnd>
        </p:sndAc>
      </p:transition>
    </mc:Choice>
    <mc:Fallback>
      <p:transition spd="slow" advTm="1231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57" y="938642"/>
            <a:ext cx="2647458" cy="2647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77" y="3586100"/>
            <a:ext cx="2676525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2" y="3517690"/>
            <a:ext cx="2786794" cy="2994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6508" y="938640"/>
            <a:ext cx="3365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Кто по снегу быстро мчится</a:t>
            </a:r>
            <a:br>
              <a:rPr lang="ru-RU" sz="2400" dirty="0" smtClean="0"/>
            </a:br>
            <a:r>
              <a:rPr lang="ru-RU" sz="2400" dirty="0" smtClean="0"/>
              <a:t>Провалиться не боится?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36604" y="2791838"/>
            <a:ext cx="305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ЛЫЖНИК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6928" y="938640"/>
            <a:ext cx="3472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Этой палкой бей смелей,</a:t>
            </a:r>
            <a:br>
              <a:rPr lang="ru-RU" sz="2400" dirty="0" smtClean="0"/>
            </a:br>
            <a:r>
              <a:rPr lang="ru-RU" sz="2400" dirty="0" smtClean="0"/>
              <a:t>Чтоб удар был как из пушки,</a:t>
            </a:r>
            <a:br>
              <a:rPr lang="ru-RU" sz="2400" dirty="0" smtClean="0"/>
            </a:br>
            <a:r>
              <a:rPr lang="ru-RU" sz="2400" dirty="0" smtClean="0"/>
              <a:t>Это палка - для хоккея</a:t>
            </a:r>
            <a:br>
              <a:rPr lang="ru-RU" sz="2400" dirty="0" smtClean="0"/>
            </a:br>
            <a:r>
              <a:rPr lang="ru-RU" sz="2400" dirty="0" smtClean="0"/>
              <a:t>И  она зовётся …..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4477" y="2791838"/>
            <a:ext cx="287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КЛЮШКА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32699" y="3586100"/>
            <a:ext cx="4260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Мчусь как пуля я вперёд,</a:t>
            </a:r>
            <a:br>
              <a:rPr lang="ru-RU" sz="2400" dirty="0" smtClean="0"/>
            </a:br>
            <a:r>
              <a:rPr lang="ru-RU" sz="2400" dirty="0" smtClean="0"/>
              <a:t>Лишь поскрипывает лёд,</a:t>
            </a:r>
            <a:br>
              <a:rPr lang="ru-RU" sz="2400" dirty="0" smtClean="0"/>
            </a:br>
            <a:r>
              <a:rPr lang="ru-RU" sz="2400" dirty="0" smtClean="0"/>
              <a:t>Да мелькают огоньки.</a:t>
            </a:r>
            <a:br>
              <a:rPr lang="ru-RU" sz="2400" dirty="0" smtClean="0"/>
            </a:br>
            <a:r>
              <a:rPr lang="ru-RU" sz="2400" dirty="0" smtClean="0"/>
              <a:t>Кто несёт меня?....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68877" y="301558"/>
            <a:ext cx="1001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Отгадываем загадки про зимние развлечения.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62" y="5511736"/>
            <a:ext cx="814489" cy="935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" y="24178"/>
            <a:ext cx="970898" cy="1114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70" y="5219623"/>
            <a:ext cx="661698" cy="7596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63" y="287144"/>
            <a:ext cx="814489" cy="9350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4647" y="5398851"/>
            <a:ext cx="205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КОНЬКИ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033066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842">
        <p15:prstTrans prst="fracture"/>
        <p:sndAc>
          <p:stSnd>
            <p:snd r:embed="rId10" name="chimes.wav"/>
          </p:stSnd>
        </p:sndAc>
      </p:transition>
    </mc:Choice>
    <mc:Fallback>
      <p:transition spd="slow" advTm="3084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3" y="3354711"/>
            <a:ext cx="2586240" cy="314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23" y="3654094"/>
            <a:ext cx="2579747" cy="296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7" y="337478"/>
            <a:ext cx="3208911" cy="3208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9523" y="963038"/>
            <a:ext cx="3287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Есть такой цветок.</a:t>
            </a:r>
            <a:br>
              <a:rPr lang="ru-RU" sz="2400" dirty="0" smtClean="0"/>
            </a:br>
            <a:r>
              <a:rPr lang="ru-RU" sz="2400" dirty="0" smtClean="0"/>
              <a:t>Не вплетёшь в венок.</a:t>
            </a:r>
            <a:br>
              <a:rPr lang="ru-RU" sz="2400" dirty="0" smtClean="0"/>
            </a:br>
            <a:r>
              <a:rPr lang="ru-RU" sz="2400" dirty="0" smtClean="0"/>
              <a:t>На него подуй слегка:</a:t>
            </a:r>
            <a:br>
              <a:rPr lang="ru-RU" sz="2400" dirty="0" smtClean="0"/>
            </a:br>
            <a:r>
              <a:rPr lang="ru-RU" sz="2400" dirty="0" smtClean="0"/>
              <a:t>Был цветок и нет цветка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64621" y="3093396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СНЕЖИНКА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4476" y="768485"/>
            <a:ext cx="3102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Жил я посреди двора,</a:t>
            </a:r>
            <a:br>
              <a:rPr lang="ru-RU" sz="2400" dirty="0" smtClean="0"/>
            </a:br>
            <a:r>
              <a:rPr lang="ru-RU" sz="2400" dirty="0" smtClean="0"/>
              <a:t>Где играла детвора,</a:t>
            </a:r>
            <a:br>
              <a:rPr lang="ru-RU" sz="2400" dirty="0" smtClean="0"/>
            </a:br>
            <a:r>
              <a:rPr lang="ru-RU" sz="2400" dirty="0" smtClean="0"/>
              <a:t>Но от солнечных лучей превратился я в ручей.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3004" y="2902030"/>
            <a:ext cx="257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7915" y="3715966"/>
            <a:ext cx="3171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 верёвочку – узду,</a:t>
            </a:r>
            <a:br>
              <a:rPr lang="ru-RU" sz="2400" dirty="0" smtClean="0"/>
            </a:br>
            <a:r>
              <a:rPr lang="ru-RU" sz="2400" dirty="0" smtClean="0"/>
              <a:t>Через двор коня веду.</a:t>
            </a:r>
            <a:br>
              <a:rPr lang="ru-RU" sz="2400" dirty="0" smtClean="0"/>
            </a:br>
            <a:r>
              <a:rPr lang="ru-RU" sz="2400" dirty="0" smtClean="0"/>
              <a:t>С горки вниз на нём лечу,</a:t>
            </a:r>
            <a:br>
              <a:rPr lang="ru-RU" sz="2400" dirty="0" smtClean="0"/>
            </a:br>
            <a:r>
              <a:rPr lang="ru-RU" sz="2400" dirty="0" smtClean="0"/>
              <a:t>А назад его тащу.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0059" y="5654958"/>
            <a:ext cx="214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831336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27605">
        <p15:prstTrans prst="fracture"/>
        <p:sndAc>
          <p:stSnd>
            <p:snd r:embed="rId7" name="chimes.wav"/>
          </p:stSnd>
        </p:sndAc>
      </p:transition>
    </mc:Choice>
    <mc:Fallback>
      <p:transition spd="slow" advTm="2760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9" y="4161559"/>
            <a:ext cx="2860297" cy="2172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91" y="3975501"/>
            <a:ext cx="2762656" cy="265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80" y="0"/>
            <a:ext cx="3114247" cy="3072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651" y="856033"/>
            <a:ext cx="3986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Ног от радости не чуя,</a:t>
            </a:r>
            <a:br>
              <a:rPr lang="ru-RU" sz="2000" dirty="0" smtClean="0"/>
            </a:br>
            <a:r>
              <a:rPr lang="ru-RU" sz="2000" dirty="0" smtClean="0"/>
              <a:t>С горки снежной вниз лечу я!</a:t>
            </a:r>
            <a:br>
              <a:rPr lang="ru-RU" sz="2000" dirty="0" smtClean="0"/>
            </a:br>
            <a:r>
              <a:rPr lang="ru-RU" sz="2000" dirty="0" smtClean="0"/>
              <a:t>Стал мне спорт родней и ближе.</a:t>
            </a:r>
            <a:br>
              <a:rPr lang="ru-RU" sz="2000" dirty="0" smtClean="0"/>
            </a:br>
            <a:r>
              <a:rPr lang="ru-RU" sz="2000" dirty="0" smtClean="0"/>
              <a:t>Кто помог мне в этом?...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99226" y="2548646"/>
            <a:ext cx="186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0170" y="3190672"/>
            <a:ext cx="3929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слепили снежный ком,</a:t>
            </a:r>
            <a:br>
              <a:rPr lang="ru-RU" sz="2400" dirty="0" smtClean="0"/>
            </a:br>
            <a:r>
              <a:rPr lang="ru-RU" sz="2400" dirty="0" smtClean="0"/>
              <a:t>Шляпу сделали на нём,</a:t>
            </a:r>
            <a:br>
              <a:rPr lang="ru-RU" sz="2400" dirty="0" smtClean="0"/>
            </a:br>
            <a:r>
              <a:rPr lang="ru-RU" sz="2400" dirty="0" smtClean="0"/>
              <a:t>Нос приделали, и в миг</a:t>
            </a:r>
            <a:br>
              <a:rPr lang="ru-RU" sz="2400" dirty="0" smtClean="0"/>
            </a:br>
            <a:r>
              <a:rPr lang="ru-RU" sz="2400" dirty="0" smtClean="0"/>
              <a:t>Получился…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0604" y="4878280"/>
            <a:ext cx="154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01973" y="719846"/>
            <a:ext cx="322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Всё лето стояли ,</a:t>
            </a:r>
            <a:br>
              <a:rPr lang="ru-RU" sz="2400" dirty="0" smtClean="0"/>
            </a:br>
            <a:r>
              <a:rPr lang="ru-RU" sz="2400" dirty="0" smtClean="0"/>
              <a:t>Зимы ожидали.</a:t>
            </a:r>
            <a:br>
              <a:rPr lang="ru-RU" sz="2400" dirty="0" smtClean="0"/>
            </a:br>
            <a:r>
              <a:rPr lang="ru-RU" sz="2400" dirty="0" smtClean="0"/>
              <a:t>Дождались поры</a:t>
            </a:r>
            <a:br>
              <a:rPr lang="ru-RU" sz="2400" dirty="0" smtClean="0"/>
            </a:br>
            <a:r>
              <a:rPr lang="ru-RU" sz="2400" dirty="0" smtClean="0"/>
              <a:t>Помчались с горы.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80578" y="2917979"/>
            <a:ext cx="12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7" y="5045759"/>
            <a:ext cx="1264413" cy="14515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80" y="84816"/>
            <a:ext cx="896360" cy="10290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66" y="4386357"/>
            <a:ext cx="1264413" cy="1451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61" y="249426"/>
            <a:ext cx="715776" cy="8217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0" y="2876455"/>
            <a:ext cx="715776" cy="8217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65" y="5717342"/>
            <a:ext cx="715776" cy="8217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671" y="3564646"/>
            <a:ext cx="715776" cy="821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466953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27140">
        <p15:prstTrans prst="fracture"/>
        <p:sndAc>
          <p:stSnd>
            <p:snd r:embed="rId10" name="chimes.wav"/>
          </p:stSnd>
        </p:sndAc>
      </p:transition>
    </mc:Choice>
    <mc:Fallback>
      <p:transition spd="slow" advTm="2714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4" y="391112"/>
            <a:ext cx="3200400" cy="2130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0"/>
            <a:ext cx="3333750" cy="1819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37" y="2604106"/>
            <a:ext cx="2766036" cy="414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094" y="2928026"/>
            <a:ext cx="3782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снегу покатите – я подрасту,</a:t>
            </a:r>
            <a:br>
              <a:rPr lang="ru-RU" sz="2400" dirty="0" smtClean="0"/>
            </a:br>
            <a:r>
              <a:rPr lang="ru-RU" sz="2400" dirty="0" smtClean="0"/>
              <a:t>На костре согреете – я пропаду.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2298" y="5233481"/>
            <a:ext cx="312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СНЕЖНЫЙ 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74349" y="1819276"/>
            <a:ext cx="307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Морковка белая</a:t>
            </a:r>
            <a:br>
              <a:rPr lang="ru-RU" sz="2400" dirty="0" smtClean="0"/>
            </a:br>
            <a:r>
              <a:rPr lang="ru-RU" sz="2400" dirty="0" smtClean="0"/>
              <a:t>Всю зиму росла.</a:t>
            </a:r>
            <a:br>
              <a:rPr lang="ru-RU" sz="2400" dirty="0" smtClean="0"/>
            </a:br>
            <a:r>
              <a:rPr lang="ru-RU" sz="2400" dirty="0" smtClean="0"/>
              <a:t>Солнышко пригрело</a:t>
            </a:r>
            <a:br>
              <a:rPr lang="ru-RU" sz="2400" dirty="0" smtClean="0"/>
            </a:br>
            <a:r>
              <a:rPr lang="ru-RU" sz="2400" dirty="0" smtClean="0"/>
              <a:t>И морковку съело.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58008" y="4377447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СОСУЛЬКА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81728" y="282102"/>
            <a:ext cx="3667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прихожу с подарками,</a:t>
            </a:r>
            <a:br>
              <a:rPr lang="ru-RU" sz="2400" dirty="0" smtClean="0"/>
            </a:br>
            <a:r>
              <a:rPr lang="ru-RU" sz="2400" dirty="0" smtClean="0"/>
              <a:t>Блещу огнями яркими,</a:t>
            </a:r>
            <a:br>
              <a:rPr lang="ru-RU" sz="2400" dirty="0" smtClean="0"/>
            </a:br>
            <a:r>
              <a:rPr lang="ru-RU" sz="2400" dirty="0" smtClean="0"/>
              <a:t>Нарядная, забавная,</a:t>
            </a:r>
            <a:br>
              <a:rPr lang="ru-RU" sz="2400" dirty="0" smtClean="0"/>
            </a:br>
            <a:r>
              <a:rPr lang="ru-RU" sz="2400" dirty="0" smtClean="0"/>
              <a:t>На Новый год я главная.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9864" y="2159540"/>
            <a:ext cx="9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ЁЛКА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2" y="2495989"/>
            <a:ext cx="752678" cy="864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09" y="5170776"/>
            <a:ext cx="752678" cy="864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87" y="5233481"/>
            <a:ext cx="752678" cy="864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40" y="2292808"/>
            <a:ext cx="752678" cy="8640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38" y="4268830"/>
            <a:ext cx="752678" cy="864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3" y="2025488"/>
            <a:ext cx="752678" cy="8640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3" y="5474534"/>
            <a:ext cx="752678" cy="864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419691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30179">
        <p15:prstTrans prst="fracture"/>
        <p:sndAc>
          <p:stSnd>
            <p:snd r:embed="rId8" name="chimes.wav"/>
          </p:stSnd>
        </p:sndAc>
      </p:transition>
    </mc:Choice>
    <mc:Fallback>
      <p:transition spd="slow" advTm="3017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449" y="2224216"/>
            <a:ext cx="8392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11" y="3473582"/>
            <a:ext cx="2217824" cy="333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21" y="621184"/>
            <a:ext cx="1112366" cy="127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49" y="1326984"/>
            <a:ext cx="690031" cy="79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42" y="1432060"/>
            <a:ext cx="690031" cy="79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049539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9014">
        <p15:prstTrans prst="fracture"/>
        <p:sndAc>
          <p:stSnd>
            <p:snd r:embed="rId12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0916" y="1176408"/>
            <a:ext cx="6167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Вот зима пришла серебристая,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Белым снегом замела поле чистое.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Над землёю закружила</a:t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Вновь зима свой хоровод.</a:t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Пусть  здоровье, радость, силу</a:t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Зимний спорт нам принесёт.</a:t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мы скажем : «Нет!»- простуде,</a:t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Нам морозы нипочём.</a:t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дружить с коньками будем,</a:t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клюшкой, шайбой и мячом.</a:t>
            </a:r>
          </a:p>
          <a:p>
            <a:endParaRPr lang="ru-RU" sz="2800" b="1" i="1" dirty="0" smtClean="0"/>
          </a:p>
          <a:p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47" y="4576277"/>
            <a:ext cx="1547305" cy="1776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1" y="1869835"/>
            <a:ext cx="1049565" cy="1204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78" y="5614331"/>
            <a:ext cx="788909" cy="905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482" y="2878428"/>
            <a:ext cx="1034129" cy="1187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5898"/>
            <a:ext cx="3567659" cy="254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37379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2715">
        <p15:prstTrans prst="fracture"/>
        <p:sndAc>
          <p:stSnd>
            <p:snd r:embed="rId11" name="chimes.wav"/>
          </p:stSnd>
        </p:sndAc>
      </p:transition>
    </mc:Choice>
    <mc:Fallback>
      <p:transition spd="slow" advTm="1271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059"/>
            <a:ext cx="3809524" cy="26539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47" y="0"/>
            <a:ext cx="867180" cy="995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99" y="1288835"/>
            <a:ext cx="1064871" cy="1222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02178" y="209862"/>
            <a:ext cx="5096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зимнее пришло,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Всем нам стало хорошо!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Встретить все мы рады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Зимние забавы!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IMG_20201217_1059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3927" y="2133602"/>
            <a:ext cx="4668984" cy="454429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25" y="3046256"/>
            <a:ext cx="1738313" cy="2504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84" y="2881745"/>
            <a:ext cx="867180" cy="9955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66" y="886691"/>
            <a:ext cx="867180" cy="9955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02" y="2729345"/>
            <a:ext cx="867180" cy="9955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8" y="5181601"/>
            <a:ext cx="867180" cy="9955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85" y="5223163"/>
            <a:ext cx="867180" cy="995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897144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1486">
        <p15:prstTrans prst="fracture"/>
        <p:sndAc>
          <p:stSnd>
            <p:snd r:embed="rId9" name="chimes.wav"/>
          </p:stSnd>
        </p:sndAc>
      </p:transition>
    </mc:Choice>
    <mc:Fallback>
      <p:transition spd="slow" advTm="1148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760" y="4494499"/>
            <a:ext cx="1154082" cy="13248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914" y="2728263"/>
            <a:ext cx="759199" cy="871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8225" cy="1949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97382" y="209862"/>
            <a:ext cx="55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Эй, ребята! Эй, девчата!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Разбирай скорей лопаты!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Скоро на краю двора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Будет снежная гора!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36" y="180232"/>
            <a:ext cx="970225" cy="1113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14" y="5327477"/>
            <a:ext cx="970225" cy="1113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" y="1850815"/>
            <a:ext cx="1306173" cy="149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32" y="624645"/>
            <a:ext cx="970225" cy="11138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30" y="3692287"/>
            <a:ext cx="759199" cy="871560"/>
          </a:xfrm>
          <a:prstGeom prst="rect">
            <a:avLst/>
          </a:prstGeom>
        </p:spPr>
      </p:pic>
      <p:pic>
        <p:nvPicPr>
          <p:cNvPr id="2" name="Picture 2" descr="C:\Users\User\Desktop\Новая папка\WhatsApp Image 2021-02-04 at 12.56.09 (1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6945" y="2376921"/>
            <a:ext cx="6636327" cy="373293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536868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26675">
        <p15:prstTrans prst="fracture"/>
        <p:sndAc>
          <p:stSnd>
            <p:snd r:embed="rId13" name="chimes.wav"/>
          </p:stSnd>
        </p:sndAc>
      </p:transition>
    </mc:Choice>
    <mc:Fallback>
      <p:transition spd="slow" advTm="2667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69" y="623455"/>
            <a:ext cx="999528" cy="1147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742" cy="1964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10" y="2953487"/>
            <a:ext cx="999528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77" y="277091"/>
            <a:ext cx="654759" cy="7516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7992" y="209861"/>
            <a:ext cx="4841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сто лет на свете,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 спортом нужно всем дружить.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Ну-ка, дети, вы вставайте,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Соревнованья начинайте!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5292891"/>
            <a:ext cx="999528" cy="1147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56" y="5183161"/>
            <a:ext cx="999528" cy="1147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72" y="1227375"/>
            <a:ext cx="999528" cy="1147458"/>
          </a:xfrm>
          <a:prstGeom prst="rect">
            <a:avLst/>
          </a:prstGeom>
        </p:spPr>
      </p:pic>
      <p:pic>
        <p:nvPicPr>
          <p:cNvPr id="3074" name="Picture 2" descr="C:\Users\User\Desktop\Новая папка\WhatsApp Image 2021-02-04 at 12.56.1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1777" y="1006878"/>
            <a:ext cx="2580842" cy="3498215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\WhatsApp Image 2021-02-04 at 12.56.11 (2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655" y="2838345"/>
            <a:ext cx="4502292" cy="3376718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\WhatsApp Image 2021-02-04 at 12.56.11 (1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346" y="2667002"/>
            <a:ext cx="3657598" cy="2743198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31" y="5514109"/>
            <a:ext cx="654759" cy="751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38777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9754">
        <p15:prstTrans prst="fracture"/>
        <p:sndAc>
          <p:stSnd>
            <p:snd r:embed="rId12" name="chimes.wav"/>
          </p:stSnd>
        </p:sndAc>
      </p:transition>
    </mc:Choice>
    <mc:Fallback>
      <p:transition spd="slow" advTm="1975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23" y="0"/>
            <a:ext cx="999528" cy="1147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742" cy="1964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07" y="1497669"/>
            <a:ext cx="999528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31" y="2982432"/>
            <a:ext cx="654759" cy="7516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3181" y="209861"/>
            <a:ext cx="4302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Воспитателям мы помогаем: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дорожки расчищаем…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98" y="4063697"/>
            <a:ext cx="999528" cy="1147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056" y="5515670"/>
            <a:ext cx="999528" cy="1147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3" y="5195681"/>
            <a:ext cx="999528" cy="1147458"/>
          </a:xfrm>
          <a:prstGeom prst="rect">
            <a:avLst/>
          </a:prstGeom>
        </p:spPr>
      </p:pic>
      <p:pic>
        <p:nvPicPr>
          <p:cNvPr id="4098" name="Picture 2" descr="C:\Users\User\Desktop\Ф2021\IMG_20201217_1056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6441" y="1565564"/>
            <a:ext cx="3183188" cy="4244251"/>
          </a:xfrm>
          <a:prstGeom prst="rect">
            <a:avLst/>
          </a:prstGeom>
          <a:noFill/>
        </p:spPr>
      </p:pic>
      <p:pic>
        <p:nvPicPr>
          <p:cNvPr id="4099" name="Picture 3" descr="C:\Users\User\Desktop\Ф2021\IMG_20201217_1056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6039" y="1469886"/>
            <a:ext cx="3511149" cy="468153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38777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9754">
        <p15:prstTrans prst="fracture"/>
        <p:sndAc>
          <p:stSnd>
            <p:snd r:embed="rId10" name="chimes.wav"/>
          </p:stSnd>
        </p:sndAc>
      </p:transition>
    </mc:Choice>
    <mc:Fallback>
      <p:transition spd="slow" advTm="1975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18" y="365126"/>
            <a:ext cx="6054437" cy="9372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«Пронеси не урони»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742" cy="19644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93" y="387927"/>
            <a:ext cx="867180" cy="995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57" y="1551710"/>
            <a:ext cx="867180" cy="995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02" y="0"/>
            <a:ext cx="867180" cy="995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365" y="5583381"/>
            <a:ext cx="867180" cy="995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2" y="504823"/>
            <a:ext cx="654759" cy="751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9" y="5341793"/>
            <a:ext cx="654759" cy="7516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13" y="0"/>
            <a:ext cx="654759" cy="751663"/>
          </a:xfrm>
          <a:prstGeom prst="rect">
            <a:avLst/>
          </a:prstGeom>
        </p:spPr>
      </p:pic>
      <p:pic>
        <p:nvPicPr>
          <p:cNvPr id="9218" name="Picture 2" descr="C:\Users\User\Desktop\Новая папка\IMG_20210205_104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8" y="2678114"/>
            <a:ext cx="2838446" cy="3784595"/>
          </a:xfrm>
          <a:prstGeom prst="rect">
            <a:avLst/>
          </a:prstGeom>
          <a:noFill/>
        </p:spPr>
      </p:pic>
      <p:pic>
        <p:nvPicPr>
          <p:cNvPr id="9219" name="Picture 3" descr="C:\Users\User\Desktop\Новая папка\IMG_20210205_104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4742" y="1215738"/>
            <a:ext cx="2964006" cy="3952008"/>
          </a:xfrm>
          <a:prstGeom prst="rect">
            <a:avLst/>
          </a:prstGeom>
          <a:noFill/>
        </p:spPr>
      </p:pic>
      <p:pic>
        <p:nvPicPr>
          <p:cNvPr id="9220" name="Picture 4" descr="C:\Users\User\Desktop\Новая папка\IMG_20210205_1049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7453" y="2914076"/>
            <a:ext cx="2729344" cy="3639125"/>
          </a:xfrm>
          <a:prstGeom prst="rect">
            <a:avLst/>
          </a:prstGeom>
          <a:noFill/>
        </p:spPr>
      </p:pic>
      <p:pic>
        <p:nvPicPr>
          <p:cNvPr id="9221" name="Picture 5" descr="C:\Users\User\Desktop\Новая папка\IMG_20210205_105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08471" y="1722581"/>
            <a:ext cx="2757055" cy="3676073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12" y="1634837"/>
            <a:ext cx="867180" cy="995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742" cy="1964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5" y="1754581"/>
            <a:ext cx="1183476" cy="1358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894" y="312558"/>
            <a:ext cx="691272" cy="793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676" y="367977"/>
            <a:ext cx="691272" cy="793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40" y="2321468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01" y="1237331"/>
            <a:ext cx="1547305" cy="1776306"/>
          </a:xfrm>
          <a:prstGeom prst="rect">
            <a:avLst/>
          </a:prstGeom>
        </p:spPr>
      </p:pic>
      <p:pic>
        <p:nvPicPr>
          <p:cNvPr id="6146" name="Picture 2" descr="C:\Users\User\Desktop\Новая папка\WhatsApp Image 2021-02-04 at 12.56.0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7054" y="184438"/>
            <a:ext cx="4696690" cy="2641888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\WhatsApp Image 2021-02-04 at 12.56.09 (1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455" y="3560618"/>
            <a:ext cx="4778278" cy="2687781"/>
          </a:xfrm>
          <a:prstGeom prst="rect">
            <a:avLst/>
          </a:prstGeom>
          <a:noFill/>
        </p:spPr>
      </p:pic>
      <p:pic>
        <p:nvPicPr>
          <p:cNvPr id="6148" name="Picture 4" descr="C:\Users\User\Desktop\Новая папка\WhatsApp Image 2021-02-04 at 12.56.08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0072" y="3522517"/>
            <a:ext cx="5264727" cy="2961409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331" y="3970158"/>
            <a:ext cx="691272" cy="79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742" cy="1964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70" y="1240231"/>
            <a:ext cx="1183476" cy="1358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72" y="5662144"/>
            <a:ext cx="691272" cy="793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94" y="5701111"/>
            <a:ext cx="691272" cy="793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02" y="5075094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01" y="465806"/>
            <a:ext cx="1547305" cy="1776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631"/>
            <a:ext cx="691272" cy="793580"/>
          </a:xfrm>
          <a:prstGeom prst="rect">
            <a:avLst/>
          </a:prstGeom>
        </p:spPr>
      </p:pic>
      <p:pic>
        <p:nvPicPr>
          <p:cNvPr id="8194" name="Picture 2" descr="C:\Users\User\Desktop\Новая папка\IMG_20210205_105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238" y="2914076"/>
            <a:ext cx="2729343" cy="3639124"/>
          </a:xfrm>
          <a:prstGeom prst="rect">
            <a:avLst/>
          </a:prstGeom>
          <a:noFill/>
        </p:spPr>
      </p:pic>
      <p:pic>
        <p:nvPicPr>
          <p:cNvPr id="8195" name="Picture 3" descr="C:\Users\User\Desktop\Новая папка\IMG_20210205_1056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603" y="183576"/>
            <a:ext cx="2543173" cy="3390898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14" y="4292129"/>
            <a:ext cx="1183476" cy="1358630"/>
          </a:xfrm>
          <a:prstGeom prst="rect">
            <a:avLst/>
          </a:prstGeom>
        </p:spPr>
      </p:pic>
      <p:pic>
        <p:nvPicPr>
          <p:cNvPr id="8196" name="Picture 4" descr="C:\Users\User\Desktop\Новая папка\IMG_20210205_1057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8889" y="2550386"/>
            <a:ext cx="2773511" cy="3698014"/>
          </a:xfrm>
          <a:prstGeom prst="rect">
            <a:avLst/>
          </a:prstGeom>
          <a:noFill/>
        </p:spPr>
      </p:pic>
      <p:pic>
        <p:nvPicPr>
          <p:cNvPr id="8197" name="Picture 5" descr="C:\Users\User\Desktop\Новая папка\IMG_20210205_1055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95854" y="374073"/>
            <a:ext cx="3408218" cy="4544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5|1.5|2.4|5.1|1.5|2.5|3.7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1|1.6|2.4|6.2|1.2|4|4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4.9|1.3|2.9|6.3|1|2.7|2.8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.3|3|5.9|0.9|2.7|5|1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205</Words>
  <Application>Microsoft Office PowerPoint</Application>
  <PresentationFormat>Произвольный</PresentationFormat>
  <Paragraphs>53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«Пронеси не урони»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User</cp:lastModifiedBy>
  <cp:revision>96</cp:revision>
  <dcterms:created xsi:type="dcterms:W3CDTF">2013-08-26T21:08:38Z</dcterms:created>
  <dcterms:modified xsi:type="dcterms:W3CDTF">2021-02-09T21:25:18Z</dcterms:modified>
</cp:coreProperties>
</file>