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7AC71D-E8B5-4D85-A109-E865C5E041CB}" type="datetimeFigureOut">
              <a:rPr lang="ru-RU" smtClean="0"/>
              <a:t>24.08.2021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A92E4C-DD61-42F8-816E-47611D57506B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500174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Консультация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«Кризис трех лет –советы родителям»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1507627605_shutterstock_1125640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3143248"/>
            <a:ext cx="6000792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85828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Кризис трех лет-особенности, проявления, советы родителям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Возрастные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это неизбежная стадия развития и взросления ребенка. Это своего рода переломные моменты, во время которых происходит переоценка всех прежних ценностей, переосмысление своего я и отношений с окружающими. Одни из таких моментов является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3 лет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трех лет – особенности.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Каждому периоду развития ребенка свойственны свои потребности, способы взаимодействия, модели поведения и осознания себя. Достигнув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трехлетнего возраста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малыш начинает осознавать, что он личность. Кроха понимает, что он такой же как и другие люди. Это проявляется возникновением в речи слова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«Я»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Если ребенок раньше без проблем говорил о себе в третьем лице, называя себя по имени, например,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произносил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«Саша хочет кушать»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теперь это происходит все реже и реже. Теперь при взгляде на свое отражение в зеркале или фото,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он с уверенностью произносит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«Это Я»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Кроха начинает воспринимать себя как самостоятельного человека, имеющего свои особенности и желания. Вместе с этим осознанием и приходит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трех лет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Некогда ласковый милый малютка в это время может сильно измениться и превратиться в упрямого и капризного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нехочуху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71480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85721" y="0"/>
            <a:ext cx="8429683" cy="110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3 лет у ребенка – основные признаки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Осознание своего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«Я»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крохи начинается под воздействием, с каждым днем возрастающей, практической деятельности. Именно поэтому в данном возрасте от него можно все чаще услышать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«я сам»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 этот период ребенком движет не только желание больше узнать и освоить что-то новое, теперь для него окружающий мир становится сферой самореализации, где он проверяет свои силы и испытывает возможности. Кстати, это тот момент, когда у ребенка возникает самолюбие, являющееся одним из наибольших стимулов 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самосовершенствованию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Новое осознание своей личности проявляется еще и в стремлении подражать взрослым и быть во всем на них похожим. Малыш, желая доказать свое равенство со старшими, может пытаться делать то же, что и они – самостоятельно причесываться, обуваться, одеваться и т.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также вести себя подобно старшим, отстаивать свои мнения и желания. Кроме этого происходит перестройка социальной позиции, меняется отношение не только к себе, но и к близким и даже посторонним людям. Основные мотивы поступков крохи все чаще зависят не от мгновенного желания, а от проявления личности и отношений с окружающими.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1" y="0"/>
            <a:ext cx="8858279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3 лет – как вести себя с ребенком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Перемены в поведении ребенка, причем порой очень большие, нередко вызывают недоумение у пап и мам. Очень важно не реагировать на них жестко, постоянно наказывая кроху. В подобной ситуации необходимо понять, что это нормальное развитие ребенка в 3 года. Возрастные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затрагивают всех психически здоровых детей, вот только иногда они протекают практически незаметно, а иногда, наоборот, длятся очень долго и проходят тяжело, доставляя немало страданий малышу. В этот период основная задача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поддержать своего кроху и помочь ему максимально безболезненно его преодолеть.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Предоставьте ребенку свободу выбора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в три года ожидают от окружающих, а особенно от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признания их самостоятельности и независимости, даже не смотря на то, что сами к э тому еще не готовы. Поэтому для ребенка в этом возрасте очень важно чтобы с ним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советовались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интересовались его мнением. Не ставьте малышу ультиматумы, подойдете к постановке своих просьб или пожеланий изобретательнее.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Например, если ребенок изъявляет желание одеваться самостоятельно, пусть, в этом нет ничего плохого, просто предусмотрите это и начните собираться на четверть часа раньше.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15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можно предложить выбор между несколькими вариантами, например, есть с красной или желтой тарелки, гулять в парке или на детской площадке и т. д. Неплохо работает прием переключения внимания. К примеру, вы собираетесь навестить сестру, но подозреваете, что на ваше предложение малыш может ответить отказом, тогда просто предложите ребенку выбрать одежду, в которой он поедет в гости. В итоге вы переключите внимание крохи на выбор подходящего наряда, и он не будет думать ехать ему с вами или нет.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используют стремление ребенка противоречить, себе на пользу. Например, планируя покормить малыша, предлагают ему отказаться от обеда. В свою очередь, кроха, стремясь возразить, захочет поесть. Однако в эстетичности использования такого метода достижения целей можно усомниться. Ведь, по сути, вы манипулируете своим малышом и постоянно его обманываете. Разве такое воспитание можно назвать приемлемым?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Дайте малышу почувствовать себя самостоятельным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Всегда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трех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лет у ребенка проявляется возросшей самостоятельностью. Малыш пытается все делать сам, даже не смотря на то, что его возможности далеко не всегда соответствуют его желаниям.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необходимо отнестись с пониманием к подобным стремлениям.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7" y="128586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Постарайтесь проявлять больше гибкости в воспитании, не бойтесь несколько расширить обязанности и права крохи, дайте почувствовать ему самостоятельность, конечно, только в разумных пределах, определенные границы, все же, должны существовать. Просите иногда его о помощи или давайте какие-то простые поручения. Если вы видите, что кроха пытается что-то сделать сам, но не может с этим справиться, ненавязчиво помогите ему.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Научитесь справляться с истериками ребенка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связи с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истерики у ребенка 3 лет – очень частое явление. Многие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родители просто не знают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что делать и как вести себя в подобных ситуациях. Не обращать внимания, жалеть, выполнять капризы или наказать разбушевавшееся дитя. В данной ситуации единого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совета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который бы подошел абсолютно всем, к сожалению, дать невозможно.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сами должны выбрать правильную линию поведения или стратегию борьбы. Ну а подробней о том, как можно справиться с детскими истериками вы можете прочитать в одной из наших статей.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Научитесь отказывать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Отказывать своему любимому малютки могут далеко не все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Тем не менее, уметь говорить четкое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«Нет»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необходимо каждому взрослому. В любой семье должны быть установлены границы, за которые выходить никак нельзя и ребенок должен о них знать.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85728"/>
            <a:ext cx="88582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родителям делать не стоит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Чтобы ваш замечательный малыш не вырос слишком упрямым и неконтролируемым или, наоборот, малоинициативным и безвольным, никогда не показывайте ему, что его мнение ничего не значит и абсолютно вас не волнует. Не подавляйте стремление крохи к самостоятельности, обязательно доверяйте посильные ему дела. Также не стоит постоянно ругать малыша и стоять на своем, пытаясь сломить его упрямство. Это может привести либо к тому, что ребенок просто перестанет вас слышать, либо к возникновению заниженной самооценки.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Кризис трех лет – это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наверняка, не первое и далеко не последнее испытание с которым придется столкнуться каждому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родителю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Очень важно в этот период не терять самообладания и искренне любить своего ребенка, не зависимо от его поступков.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1169</Words>
  <Application>Microsoft Office PowerPoint</Application>
  <PresentationFormat>Экран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Юлия</dc:creator>
  <cp:lastModifiedBy>Юлия</cp:lastModifiedBy>
  <cp:revision>4</cp:revision>
  <dcterms:created xsi:type="dcterms:W3CDTF">2021-08-24T18:15:52Z</dcterms:created>
  <dcterms:modified xsi:type="dcterms:W3CDTF">2021-08-24T18:50:07Z</dcterms:modified>
</cp:coreProperties>
</file>