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21"/>
  </p:handoutMasterIdLst>
  <p:sldIdLst>
    <p:sldId id="257" r:id="rId5"/>
    <p:sldId id="262" r:id="rId6"/>
    <p:sldId id="268" r:id="rId7"/>
    <p:sldId id="267" r:id="rId8"/>
    <p:sldId id="265" r:id="rId9"/>
    <p:sldId id="264" r:id="rId10"/>
    <p:sldId id="271" r:id="rId11"/>
    <p:sldId id="270" r:id="rId12"/>
    <p:sldId id="273" r:id="rId13"/>
    <p:sldId id="275" r:id="rId14"/>
    <p:sldId id="276" r:id="rId15"/>
    <p:sldId id="277" r:id="rId16"/>
    <p:sldId id="278" r:id="rId17"/>
    <p:sldId id="280" r:id="rId18"/>
    <p:sldId id="274" r:id="rId19"/>
    <p:sldId id="28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20.pn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87.jpeg"/><Relationship Id="rId5" Type="http://schemas.openxmlformats.org/officeDocument/2006/relationships/image" Target="../media/image21.png"/><Relationship Id="rId15" Type="http://schemas.openxmlformats.org/officeDocument/2006/relationships/image" Target="../media/image91.jpeg"/><Relationship Id="rId10" Type="http://schemas.openxmlformats.org/officeDocument/2006/relationships/image" Target="../media/image86.jpeg"/><Relationship Id="rId4" Type="http://schemas.openxmlformats.org/officeDocument/2006/relationships/image" Target="../media/image12.pn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20.pn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96.jpeg"/><Relationship Id="rId5" Type="http://schemas.openxmlformats.org/officeDocument/2006/relationships/image" Target="../media/image21.png"/><Relationship Id="rId10" Type="http://schemas.openxmlformats.org/officeDocument/2006/relationships/image" Target="../media/image95.jpeg"/><Relationship Id="rId4" Type="http://schemas.openxmlformats.org/officeDocument/2006/relationships/image" Target="../media/image12.png"/><Relationship Id="rId9" Type="http://schemas.openxmlformats.org/officeDocument/2006/relationships/image" Target="../media/image9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20.pn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02.jpeg"/><Relationship Id="rId5" Type="http://schemas.openxmlformats.org/officeDocument/2006/relationships/image" Target="../media/image21.png"/><Relationship Id="rId10" Type="http://schemas.openxmlformats.org/officeDocument/2006/relationships/image" Target="../media/image101.jpeg"/><Relationship Id="rId4" Type="http://schemas.openxmlformats.org/officeDocument/2006/relationships/image" Target="../media/image12.pn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20.png"/><Relationship Id="rId7" Type="http://schemas.openxmlformats.org/officeDocument/2006/relationships/image" Target="../media/image10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09.jpeg"/><Relationship Id="rId4" Type="http://schemas.openxmlformats.org/officeDocument/2006/relationships/image" Target="../media/image12.png"/><Relationship Id="rId9" Type="http://schemas.openxmlformats.org/officeDocument/2006/relationships/image" Target="../media/image10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3" Type="http://schemas.openxmlformats.org/officeDocument/2006/relationships/image" Target="../media/image20.pn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image" Target="../media/image19.png"/><Relationship Id="rId16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4.jpeg"/><Relationship Id="rId5" Type="http://schemas.openxmlformats.org/officeDocument/2006/relationships/image" Target="../media/image21.png"/><Relationship Id="rId15" Type="http://schemas.openxmlformats.org/officeDocument/2006/relationships/image" Target="../media/image118.jpeg"/><Relationship Id="rId10" Type="http://schemas.openxmlformats.org/officeDocument/2006/relationships/image" Target="../media/image113.jpeg"/><Relationship Id="rId4" Type="http://schemas.openxmlformats.org/officeDocument/2006/relationships/image" Target="../media/image12.png"/><Relationship Id="rId9" Type="http://schemas.openxmlformats.org/officeDocument/2006/relationships/image" Target="../media/image112.jpeg"/><Relationship Id="rId14" Type="http://schemas.openxmlformats.org/officeDocument/2006/relationships/image" Target="../media/image1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3" Type="http://schemas.openxmlformats.org/officeDocument/2006/relationships/image" Target="../media/image20.pn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24.jpeg"/><Relationship Id="rId5" Type="http://schemas.openxmlformats.org/officeDocument/2006/relationships/image" Target="../media/image21.png"/><Relationship Id="rId10" Type="http://schemas.openxmlformats.org/officeDocument/2006/relationships/image" Target="../media/image123.jpeg"/><Relationship Id="rId4" Type="http://schemas.openxmlformats.org/officeDocument/2006/relationships/image" Target="../media/image12.pn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0.png"/><Relationship Id="rId7" Type="http://schemas.openxmlformats.org/officeDocument/2006/relationships/image" Target="../media/image3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0.png"/><Relationship Id="rId7" Type="http://schemas.openxmlformats.org/officeDocument/2006/relationships/image" Target="../media/image4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4.jpeg"/><Relationship Id="rId5" Type="http://schemas.openxmlformats.org/officeDocument/2006/relationships/image" Target="../media/image21.png"/><Relationship Id="rId10" Type="http://schemas.openxmlformats.org/officeDocument/2006/relationships/image" Target="../media/image43.jpeg"/><Relationship Id="rId4" Type="http://schemas.openxmlformats.org/officeDocument/2006/relationships/image" Target="../media/image12.png"/><Relationship Id="rId9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20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9.jpeg"/><Relationship Id="rId5" Type="http://schemas.openxmlformats.org/officeDocument/2006/relationships/image" Target="../media/image21.png"/><Relationship Id="rId10" Type="http://schemas.openxmlformats.org/officeDocument/2006/relationships/image" Target="../media/image48.jpeg"/><Relationship Id="rId4" Type="http://schemas.openxmlformats.org/officeDocument/2006/relationships/image" Target="../media/image12.png"/><Relationship Id="rId9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20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56.jpeg"/><Relationship Id="rId5" Type="http://schemas.openxmlformats.org/officeDocument/2006/relationships/image" Target="../media/image21.png"/><Relationship Id="rId10" Type="http://schemas.openxmlformats.org/officeDocument/2006/relationships/image" Target="../media/image55.jpeg"/><Relationship Id="rId4" Type="http://schemas.openxmlformats.org/officeDocument/2006/relationships/image" Target="../media/image12.png"/><Relationship Id="rId9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0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63.jpeg"/><Relationship Id="rId5" Type="http://schemas.openxmlformats.org/officeDocument/2006/relationships/image" Target="../media/image21.png"/><Relationship Id="rId10" Type="http://schemas.openxmlformats.org/officeDocument/2006/relationships/image" Target="../media/image62.jpeg"/><Relationship Id="rId4" Type="http://schemas.openxmlformats.org/officeDocument/2006/relationships/image" Target="../media/image12.png"/><Relationship Id="rId9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0.png"/><Relationship Id="rId7" Type="http://schemas.openxmlformats.org/officeDocument/2006/relationships/image" Target="../media/image6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20.pn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71.jpeg"/><Relationship Id="rId5" Type="http://schemas.openxmlformats.org/officeDocument/2006/relationships/image" Target="../media/image21.png"/><Relationship Id="rId10" Type="http://schemas.openxmlformats.org/officeDocument/2006/relationships/image" Target="../media/image70.jpeg"/><Relationship Id="rId4" Type="http://schemas.openxmlformats.org/officeDocument/2006/relationships/image" Target="../media/image12.png"/><Relationship Id="rId9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20.pn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78.jpeg"/><Relationship Id="rId5" Type="http://schemas.openxmlformats.org/officeDocument/2006/relationships/image" Target="../media/image21.pn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12.pn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504" y="91441"/>
            <a:ext cx="12087496" cy="6492240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ru-RU" b="1" dirty="0" smtClean="0"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latin typeface="Bookman Old Style" panose="02050604050505020204" pitchFamily="18" charset="0"/>
              </a:rPr>
            </a:b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r>
              <a:rPr lang="ru-RU" b="1" dirty="0" smtClean="0"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latin typeface="Bookman Old Style" panose="02050604050505020204" pitchFamily="18" charset="0"/>
              </a:rPr>
            </a:b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r>
              <a:rPr lang="ru-RU" b="1" dirty="0" smtClean="0"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latin typeface="Bookman Old Style" panose="02050604050505020204" pitchFamily="18" charset="0"/>
              </a:rPr>
            </a:b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r>
              <a:rPr lang="ru-RU" b="1" dirty="0" smtClean="0"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latin typeface="Bookman Old Style" panose="02050604050505020204" pitchFamily="18" charset="0"/>
              </a:rPr>
            </a:b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r>
              <a:rPr lang="ru-RU" b="1" dirty="0" smtClean="0"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latin typeface="Bookman Old Style" panose="02050604050505020204" pitchFamily="18" charset="0"/>
              </a:rPr>
            </a:b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r>
              <a:rPr lang="ru-RU" sz="2800" b="1" dirty="0" smtClean="0">
                <a:latin typeface="Bookman Old Style" panose="02050604050505020204" pitchFamily="18" charset="0"/>
              </a:rPr>
              <a:t>МБДОУ детский сад № 44 «</a:t>
            </a:r>
            <a:r>
              <a:rPr lang="ru-RU" sz="2800" b="1" dirty="0" smtClean="0">
                <a:latin typeface="Bookman Old Style" panose="02050604050505020204" pitchFamily="18" charset="0"/>
              </a:rPr>
              <a:t>Солнышко</a:t>
            </a:r>
            <a:r>
              <a:rPr lang="ru-RU" sz="2800" b="1" dirty="0" smtClean="0">
                <a:latin typeface="Bookman Old Style" panose="02050604050505020204" pitchFamily="18" charset="0"/>
              </a:rPr>
              <a:t>»</a:t>
            </a:r>
            <a:br>
              <a:rPr lang="ru-RU" sz="2800" b="1" dirty="0" smtClean="0">
                <a:latin typeface="Bookman Old Style" panose="02050604050505020204" pitchFamily="18" charset="0"/>
              </a:rPr>
            </a:br>
            <a:r>
              <a:rPr lang="ru-RU" sz="2800" b="1" dirty="0" smtClean="0">
                <a:latin typeface="Bookman Old Style" panose="02050604050505020204" pitchFamily="18" charset="0"/>
              </a:rPr>
              <a:t/>
            </a:r>
            <a:br>
              <a:rPr lang="ru-RU" sz="2800" b="1" dirty="0" smtClean="0">
                <a:latin typeface="Bookman Old Style" panose="02050604050505020204" pitchFamily="18" charset="0"/>
              </a:rPr>
            </a:br>
            <a:r>
              <a:rPr lang="ru-RU" sz="4400" b="1" dirty="0" smtClean="0">
                <a:latin typeface="Bookman Old Style" panose="02050604050505020204" pitchFamily="18" charset="0"/>
              </a:rPr>
              <a:t>Группа № 9 «Забияки»</a:t>
            </a:r>
            <a:br>
              <a:rPr lang="ru-RU" sz="4400" b="1" dirty="0" smtClean="0">
                <a:latin typeface="Bookman Old Style" panose="02050604050505020204" pitchFamily="18" charset="0"/>
              </a:rPr>
            </a:br>
            <a:r>
              <a:rPr lang="ru-RU" sz="3200" b="1" dirty="0" smtClean="0">
                <a:latin typeface="Bookman Old Style" panose="02050604050505020204" pitchFamily="18" charset="0"/>
              </a:rPr>
              <a:t>(младшая группа 3-4 лет)</a:t>
            </a:r>
            <a:br>
              <a:rPr lang="ru-RU" sz="3200" b="1" dirty="0" smtClean="0">
                <a:latin typeface="Bookman Old Style" panose="02050604050505020204" pitchFamily="18" charset="0"/>
              </a:rPr>
            </a:br>
            <a:r>
              <a:rPr lang="ru-RU" sz="3200" b="1" dirty="0" smtClean="0">
                <a:latin typeface="Bookman Old Style" panose="02050604050505020204" pitchFamily="18" charset="0"/>
              </a:rPr>
              <a:t/>
            </a:r>
            <a:br>
              <a:rPr lang="ru-RU" sz="32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Мы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двери в сказку 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открываем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И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 нашу группу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приглашаем! 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latin typeface="Bookman Old Style" panose="02050604050505020204" pitchFamily="18" charset="0"/>
              </a:rPr>
            </a:br>
            <a:r>
              <a:rPr lang="ru-RU" sz="3600" b="1" dirty="0" smtClean="0"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latin typeface="Bookman Old Style" panose="02050604050505020204" pitchFamily="18" charset="0"/>
              </a:rPr>
              <a:t>Воспитатель: </a:t>
            </a:r>
            <a:br>
              <a:rPr lang="ru-RU" sz="2800" b="1" dirty="0" smtClean="0">
                <a:latin typeface="Bookman Old Style" panose="02050604050505020204" pitchFamily="18" charset="0"/>
              </a:rPr>
            </a:br>
            <a:r>
              <a:rPr lang="ru-RU" sz="2800" b="1" dirty="0" smtClean="0">
                <a:latin typeface="Bookman Old Style" panose="02050604050505020204" pitchFamily="18" charset="0"/>
              </a:rPr>
              <a:t>                                   Зубарева Любовь Константиновна</a:t>
            </a:r>
            <a:br>
              <a:rPr lang="ru-RU" sz="2800" b="1" dirty="0" smtClean="0">
                <a:latin typeface="Bookman Old Style" panose="02050604050505020204" pitchFamily="18" charset="0"/>
              </a:rPr>
            </a:b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18" y="3919571"/>
            <a:ext cx="1657476" cy="506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95303" y="261731"/>
            <a:ext cx="6618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Уголок экспериментов в нашей группе есть,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Предметы интересные в том уголочке </a:t>
            </a:r>
            <a:r>
              <a:rPr lang="ru-RU" altLang="ru-RU" sz="2000" b="1" dirty="0" smtClean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есть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14" y="3461937"/>
            <a:ext cx="2181497" cy="31348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805" y="1041552"/>
            <a:ext cx="1957606" cy="3775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17" y="3413377"/>
            <a:ext cx="2464189" cy="32787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6" y="261731"/>
            <a:ext cx="1910285" cy="33960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17" y="1036538"/>
            <a:ext cx="2960225" cy="22694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17" y="454182"/>
            <a:ext cx="2541120" cy="27170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0460" y="1036538"/>
            <a:ext cx="1954777" cy="24428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42" y="4967394"/>
            <a:ext cx="2127831" cy="17566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6" y="3918858"/>
            <a:ext cx="4529402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49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5700" y="57821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На полках книг у нас не счесть,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Разных народов сказки есть.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Нам воспитатели читают,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Каждый из нас себя героем представляет.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3" y="166290"/>
            <a:ext cx="2460855" cy="40232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97" y="3675768"/>
            <a:ext cx="4439057" cy="2699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03" y="2430523"/>
            <a:ext cx="2295209" cy="40803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680" y="248702"/>
            <a:ext cx="3910833" cy="25616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37" y="3043646"/>
            <a:ext cx="1950327" cy="34672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119" y="3000276"/>
            <a:ext cx="1939686" cy="34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52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69805" y="1855488"/>
            <a:ext cx="33136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Свежий воздух детям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 Нужен и полезен!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 Очень весело гулять!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 И никаких болезней</a:t>
            </a:r>
            <a:r>
              <a:rPr lang="ru-RU" altLang="ru-RU" sz="2000" b="1" dirty="0" smtClean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!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Не знать.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59" y="3526971"/>
            <a:ext cx="2222772" cy="3165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66" y="3389833"/>
            <a:ext cx="2183236" cy="3357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446" y="168540"/>
            <a:ext cx="1917173" cy="29103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6" y="228174"/>
            <a:ext cx="3971109" cy="2850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62" y="3152801"/>
            <a:ext cx="2196723" cy="3566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31" y="3526971"/>
            <a:ext cx="2363199" cy="31254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05" y="200703"/>
            <a:ext cx="3145436" cy="17693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649" y="154916"/>
            <a:ext cx="2347468" cy="29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34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20930"/>
            <a:ext cx="40973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Если целый день играть,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 Можем даже мы устать.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 И тогда, спасая нас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 К нам приходит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 «Тихий час».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0520" y="3043265"/>
            <a:ext cx="2571750" cy="457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32" y="3809160"/>
            <a:ext cx="4594366" cy="2584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29" y="861174"/>
            <a:ext cx="4458620" cy="25079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76" y="1779403"/>
            <a:ext cx="4303456" cy="24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2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95736" y="3209663"/>
            <a:ext cx="46982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9900CC"/>
                </a:solidFill>
                <a:latin typeface="Bookman Old Style" panose="02050604050505020204" pitchFamily="18" charset="0"/>
                <a:cs typeface="Trebuchet MS" pitchFamily="34" charset="0"/>
              </a:rPr>
              <a:t>После сна, как все проснулись,</a:t>
            </a:r>
            <a:br>
              <a:rPr lang="ru-RU" altLang="ru-RU" sz="2000" b="1" dirty="0">
                <a:solidFill>
                  <a:srgbClr val="9900CC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9900CC"/>
                </a:solidFill>
                <a:latin typeface="Bookman Old Style" panose="02050604050505020204" pitchFamily="18" charset="0"/>
                <a:cs typeface="Trebuchet MS" pitchFamily="34" charset="0"/>
              </a:rPr>
              <a:t>Улыбнулись, потянулись,</a:t>
            </a:r>
            <a:br>
              <a:rPr lang="ru-RU" altLang="ru-RU" sz="2000" b="1" dirty="0">
                <a:solidFill>
                  <a:srgbClr val="9900CC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9900CC"/>
                </a:solidFill>
                <a:latin typeface="Bookman Old Style" panose="02050604050505020204" pitchFamily="18" charset="0"/>
                <a:cs typeface="Trebuchet MS" pitchFamily="34" charset="0"/>
              </a:rPr>
              <a:t>Мы по коврикам прошлись,</a:t>
            </a:r>
            <a:br>
              <a:rPr lang="ru-RU" altLang="ru-RU" sz="2000" b="1" dirty="0">
                <a:solidFill>
                  <a:srgbClr val="9900CC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9900CC"/>
                </a:solidFill>
                <a:latin typeface="Bookman Old Style" panose="02050604050505020204" pitchFamily="18" charset="0"/>
                <a:cs typeface="Trebuchet MS" pitchFamily="34" charset="0"/>
              </a:rPr>
              <a:t>Закаляйся, не ленись!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83" y="3326009"/>
            <a:ext cx="2003209" cy="3442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0" y="3436802"/>
            <a:ext cx="1866287" cy="3317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145800"/>
            <a:ext cx="1881022" cy="30066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52" y="134882"/>
            <a:ext cx="1697355" cy="30175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88" y="174540"/>
            <a:ext cx="1717281" cy="29778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0" y="134882"/>
            <a:ext cx="1697355" cy="30175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777" y="3311738"/>
            <a:ext cx="1936635" cy="34429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77" y="160107"/>
            <a:ext cx="1879039" cy="29922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63" y="4527500"/>
            <a:ext cx="1758761" cy="22271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32" y="4541009"/>
            <a:ext cx="1844420" cy="218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82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833" y="447271"/>
            <a:ext cx="47505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Любим в магазин играть,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Печь пирог, стол накрывать.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Больных лечить…и непременно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Прическу сделать современной!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0" y="2929135"/>
            <a:ext cx="1996898" cy="3550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88" y="3200400"/>
            <a:ext cx="2137018" cy="35530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27" y="158234"/>
            <a:ext cx="1986215" cy="35310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18" y="158234"/>
            <a:ext cx="2050052" cy="36445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43" y="1980502"/>
            <a:ext cx="2212460" cy="39332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88" y="164778"/>
            <a:ext cx="2152923" cy="32576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18" y="3247970"/>
            <a:ext cx="2033411" cy="34579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32" y="2874958"/>
            <a:ext cx="2154920" cy="38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24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9590" y="532049"/>
            <a:ext cx="41888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Солнце скрылось за домами,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Покидаем детский сад.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Я рассказываю маме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Про себя и про ребят.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Как мы хором песни пели,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Как играли в чехарду,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Что мы пили,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Что мы ели,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Что читали в детсаду.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Я рассказываю честно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И подробно обо всем.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Знаю, маме интересно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Знать о том, </a:t>
            </a:r>
            <a:b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Как мы живем.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67215" y="1529530"/>
            <a:ext cx="57773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9900CC"/>
                </a:solidFill>
                <a:latin typeface="Bookman Old Style" panose="02050604050505020204" pitchFamily="18" charset="0"/>
              </a:rPr>
              <a:t>До скорых встреч!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498223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9745" y="4393440"/>
            <a:ext cx="67318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i="1" dirty="0">
                <a:solidFill>
                  <a:srgbClr val="990099"/>
                </a:solidFill>
                <a:latin typeface="Bookman Old Style" panose="02050604050505020204" pitchFamily="18" charset="0"/>
              </a:rPr>
              <a:t>Привет всем, </a:t>
            </a:r>
            <a:endParaRPr lang="en-US" altLang="ru-RU" sz="4000" b="1" i="1" dirty="0" smtClean="0">
              <a:solidFill>
                <a:srgbClr val="990099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altLang="ru-RU" sz="4000" b="1" i="1" dirty="0" smtClean="0">
                <a:solidFill>
                  <a:srgbClr val="990099"/>
                </a:solidFill>
                <a:latin typeface="Bookman Old Style" panose="02050604050505020204" pitchFamily="18" charset="0"/>
              </a:rPr>
              <a:t>это </a:t>
            </a:r>
            <a:r>
              <a:rPr lang="ru-RU" altLang="ru-RU" sz="4000" b="1" i="1" dirty="0">
                <a:solidFill>
                  <a:srgbClr val="990099"/>
                </a:solidFill>
                <a:latin typeface="Bookman Old Style" panose="02050604050505020204" pitchFamily="18" charset="0"/>
              </a:rPr>
              <a:t>мы!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80299"/>
            <a:ext cx="6553435" cy="3686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30" y="3260990"/>
            <a:ext cx="5962568" cy="36806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87455" y="104671"/>
            <a:ext cx="6096000" cy="31162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36550" algn="ctr">
              <a:spcBef>
                <a:spcPts val="900"/>
              </a:spcBef>
              <a:buSzPct val="7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Есть особый сад на свете,</a:t>
            </a:r>
          </a:p>
          <a:p>
            <a:pPr marL="342900" indent="-336550" algn="ctr">
              <a:spcBef>
                <a:spcPts val="900"/>
              </a:spcBef>
              <a:buSzPct val="7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Не деревья в нем, а дети,</a:t>
            </a:r>
          </a:p>
          <a:p>
            <a:pPr marL="342900" indent="-336550" algn="ctr">
              <a:spcBef>
                <a:spcPts val="900"/>
              </a:spcBef>
              <a:buSzPct val="7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Он - для маленьких ребят </a:t>
            </a:r>
          </a:p>
          <a:p>
            <a:pPr marL="342900" indent="-336550" algn="ctr">
              <a:spcBef>
                <a:spcPts val="900"/>
              </a:spcBef>
              <a:buSzPct val="7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И зовется детский сад!</a:t>
            </a:r>
          </a:p>
          <a:p>
            <a:pPr marL="342900" indent="-336550" algn="ctr">
              <a:spcBef>
                <a:spcPts val="900"/>
              </a:spcBef>
              <a:buSzPct val="7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Детский сад, детский сад…</a:t>
            </a:r>
          </a:p>
          <a:p>
            <a:pPr marL="342900" indent="-336550" algn="ctr">
              <a:spcBef>
                <a:spcPts val="900"/>
              </a:spcBef>
              <a:buSzPct val="7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Почему так говорят?</a:t>
            </a:r>
          </a:p>
          <a:p>
            <a:pPr marL="342900" indent="-336550" algn="ctr">
              <a:spcBef>
                <a:spcPts val="900"/>
              </a:spcBef>
              <a:buSzPct val="7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Потому, что дружно в нем</a:t>
            </a:r>
          </a:p>
          <a:p>
            <a:pPr marL="342900" indent="-336550" algn="ctr">
              <a:spcBef>
                <a:spcPts val="900"/>
              </a:spcBef>
              <a:buSzPct val="7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Мы одной семьей растем!</a:t>
            </a:r>
          </a:p>
        </p:txBody>
      </p:sp>
    </p:spTree>
    <p:extLst>
      <p:ext uri="{BB962C8B-B14F-4D97-AF65-F5344CB8AC3E}">
        <p14:creationId xmlns:p14="http://schemas.microsoft.com/office/powerpoint/2010/main" val="247223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6518" y="205541"/>
            <a:ext cx="50497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800" b="1" i="1" dirty="0">
                <a:solidFill>
                  <a:srgbClr val="FF0066"/>
                </a:solidFill>
                <a:latin typeface="Bookman Old Style" panose="02050604050505020204" pitchFamily="18" charset="0"/>
                <a:cs typeface="Trebuchet MS" pitchFamily="34" charset="0"/>
              </a:rPr>
              <a:t>Наши девочки</a:t>
            </a:r>
            <a:endParaRPr lang="ru-RU" sz="4800" b="1" dirty="0">
              <a:solidFill>
                <a:srgbClr val="FF006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8" y="1201781"/>
            <a:ext cx="1518519" cy="23382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90" y="1201781"/>
            <a:ext cx="1558932" cy="2338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75" y="1201781"/>
            <a:ext cx="1700114" cy="23382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50" y="1201781"/>
            <a:ext cx="1380417" cy="23382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120" y="1201781"/>
            <a:ext cx="1638572" cy="233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48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2752" y="148436"/>
            <a:ext cx="47933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000" b="1" i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Наши мальчики</a:t>
            </a:r>
            <a:endParaRPr lang="ru-RU" sz="40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0" y="1036539"/>
            <a:ext cx="1483819" cy="2529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74" y="1036538"/>
            <a:ext cx="1502385" cy="2529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75" y="1036538"/>
            <a:ext cx="1485815" cy="25296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10" y="1036538"/>
            <a:ext cx="1607976" cy="24711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23" y="978077"/>
            <a:ext cx="1598760" cy="25296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75" y="3807284"/>
            <a:ext cx="1592434" cy="25880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74" y="3746378"/>
            <a:ext cx="1594370" cy="258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48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2722" y="266877"/>
            <a:ext cx="50509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Теплою водою</a:t>
            </a:r>
            <a:br>
              <a:rPr lang="ru-RU" altLang="ru-RU" sz="28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8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Руки чисто мою</a:t>
            </a:r>
            <a:br>
              <a:rPr lang="ru-RU" altLang="ru-RU" sz="28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8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Кусочек мыла я возьму</a:t>
            </a:r>
            <a:br>
              <a:rPr lang="ru-RU" altLang="ru-RU" sz="28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8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И ладошки им </a:t>
            </a:r>
            <a:r>
              <a:rPr lang="ru-RU" altLang="ru-RU" sz="2800" b="1" dirty="0" smtClean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потру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" y="2177408"/>
            <a:ext cx="1998618" cy="3553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61" y="161950"/>
            <a:ext cx="1927350" cy="3174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85" y="3336224"/>
            <a:ext cx="1877192" cy="3490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54" y="2325188"/>
            <a:ext cx="2401838" cy="39517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276" y="1705170"/>
            <a:ext cx="2010735" cy="35746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50" y="3336224"/>
            <a:ext cx="1963646" cy="34909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91" y="161950"/>
            <a:ext cx="1736123" cy="30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71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26377" y="4649264"/>
            <a:ext cx="54167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А у нас есть ложки </a:t>
            </a:r>
          </a:p>
          <a:p>
            <a:r>
              <a:rPr lang="ru-RU" altLang="ru-RU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Волшебные немножко. </a:t>
            </a:r>
          </a:p>
          <a:p>
            <a:r>
              <a:rPr lang="ru-RU" altLang="ru-RU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Вот — тарелка, вот — еда. </a:t>
            </a:r>
          </a:p>
          <a:p>
            <a:r>
              <a:rPr lang="ru-RU" altLang="ru-RU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Не осталось и следа.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4" y="165893"/>
            <a:ext cx="2143589" cy="3810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27" y="800428"/>
            <a:ext cx="2057063" cy="3657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38457"/>
            <a:ext cx="2040224" cy="36270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615" y="264520"/>
            <a:ext cx="2209987" cy="39288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52" y="156774"/>
            <a:ext cx="2099919" cy="37331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51" y="3191446"/>
            <a:ext cx="1979456" cy="358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85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692" y="477237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Есть волшебный сундучок, </a:t>
            </a:r>
          </a:p>
          <a:p>
            <a:pPr algn="ctr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Там куклы разные из сказок: </a:t>
            </a:r>
          </a:p>
          <a:p>
            <a:pPr algn="ctr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Лисичка, зайчик, старичок, </a:t>
            </a:r>
          </a:p>
          <a:p>
            <a:pPr algn="ctr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 наших руках ожили сразу.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2" y="1004891"/>
            <a:ext cx="5615667" cy="3158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43" y="1380217"/>
            <a:ext cx="5507263" cy="30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3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83747" y="2481985"/>
            <a:ext cx="49464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И в восемь лет, и в три и в пять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Все дети любят рисовать.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Мы с тобою целый мир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На бумаге создадим: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Птиц и рыб, дома, людей,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Даже сказочных зверей.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25" y="179452"/>
            <a:ext cx="4733623" cy="2805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" y="3605369"/>
            <a:ext cx="2241819" cy="2832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3362549"/>
            <a:ext cx="2076012" cy="30757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25" y="3308070"/>
            <a:ext cx="2100694" cy="33276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0" y="135624"/>
            <a:ext cx="2181596" cy="3226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73" y="136750"/>
            <a:ext cx="4110446" cy="23121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77" y="4454434"/>
            <a:ext cx="4059205" cy="21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68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0115" y="93507"/>
            <a:ext cx="5233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Здесь учимся строить, соображать, </a:t>
            </a:r>
            <a:b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Логически думать, ум развивать</a:t>
            </a:r>
            <a:r>
              <a:rPr lang="ru-RU" altLang="ru-RU" sz="2000" b="1" dirty="0" smtClean="0">
                <a:solidFill>
                  <a:srgbClr val="0070C0"/>
                </a:solidFill>
                <a:latin typeface="Bookman Old Style" panose="02050604050505020204" pitchFamily="18" charset="0"/>
                <a:cs typeface="Trebuchet MS" pitchFamily="34" charset="0"/>
              </a:rPr>
              <a:t>.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93" y="4647765"/>
            <a:ext cx="3704661" cy="2027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4681993"/>
            <a:ext cx="3669538" cy="2064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98" y="159592"/>
            <a:ext cx="3757057" cy="21133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58" y="3298399"/>
            <a:ext cx="1734197" cy="30830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5" y="2507136"/>
            <a:ext cx="3523817" cy="19821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37" y="2517207"/>
            <a:ext cx="3761018" cy="19418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73" y="3498222"/>
            <a:ext cx="1787108" cy="31770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65" y="184785"/>
            <a:ext cx="1806502" cy="32115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03" y="994103"/>
            <a:ext cx="3753931" cy="21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4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6E651B-F8A4-462D-AD53-A4144932669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0</TotalTime>
  <Words>164</Words>
  <Application>Microsoft Office PowerPoint</Application>
  <PresentationFormat>Произвольный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Тема1</vt:lpstr>
      <vt:lpstr>           МБДОУ детский сад № 44 «Солнышко»  Группа № 9 «Забияки» (младшая группа 3-4 лет)  Мы двери в сказку  открываем,  И в нашу группу  приглашаем!    Воспитатель:                                     Зубарева Любовь Константиновна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2017-11-18T03:17:23Z</dcterms:created>
  <dcterms:modified xsi:type="dcterms:W3CDTF">2017-11-23T05:55:54Z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