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  <p:sldId id="256" r:id="rId3"/>
    <p:sldId id="259" r:id="rId4"/>
    <p:sldId id="260" r:id="rId5"/>
    <p:sldId id="263" r:id="rId6"/>
    <p:sldId id="264" r:id="rId7"/>
    <p:sldId id="267" r:id="rId8"/>
    <p:sldId id="262" r:id="rId9"/>
    <p:sldId id="261" r:id="rId10"/>
    <p:sldId id="265" r:id="rId11"/>
    <p:sldId id="266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6CBDA91-5F07-4414-A2C4-16AB1879DA65}">
          <p14:sldIdLst>
            <p14:sldId id="258"/>
            <p14:sldId id="256"/>
            <p14:sldId id="259"/>
            <p14:sldId id="260"/>
            <p14:sldId id="263"/>
            <p14:sldId id="264"/>
            <p14:sldId id="267"/>
            <p14:sldId id="262"/>
            <p14:sldId id="261"/>
            <p14:sldId id="265"/>
            <p14:sldId id="266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3.jpg"/><Relationship Id="rId7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24.jp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011" y="618517"/>
            <a:ext cx="11260183" cy="5912912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Проекты по «Солнце и вода» </a:t>
            </a:r>
            <a:r>
              <a:rPr lang="ru-RU" sz="4400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экспериментировнию</a:t>
            </a:r>
            <a:r>
              <a:rPr lang="ru-RU" sz="4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br>
              <a:rPr lang="ru-RU" sz="4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вторая младшая группа</a:t>
            </a:r>
            <a:br>
              <a:rPr lang="ru-RU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№ 9 «Забияки»</a:t>
            </a:r>
            <a:br>
              <a:rPr lang="ru-RU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                        </a:t>
            </a:r>
            <a:r>
              <a:rPr lang="ru-RU" sz="24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воспитатель: Зубарева Любовь </a:t>
            </a:r>
            <a:br>
              <a:rPr lang="ru-RU" sz="24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                                                              Константиновна</a:t>
            </a:r>
            <a:r>
              <a:rPr lang="ru-RU" sz="2400" dirty="0">
                <a:solidFill>
                  <a:srgbClr val="0070C0"/>
                </a:solidFill>
                <a:latin typeface="Bookman Old Style" panose="02050604050505020204" pitchFamily="18" charset="0"/>
              </a:rPr>
              <a:t/>
            </a:r>
            <a:br>
              <a:rPr lang="ru-RU" sz="2400" dirty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endParaRPr lang="ru-RU" sz="2400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08" y="2634447"/>
            <a:ext cx="4923246" cy="27693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2634447"/>
            <a:ext cx="5205547" cy="274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18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012" y="1300786"/>
            <a:ext cx="8689976" cy="6978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57" y="348343"/>
            <a:ext cx="11248572" cy="6183086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endParaRPr lang="ru-RU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                              </a:t>
            </a:r>
            <a:endParaRPr lang="ru-RU" sz="18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3" y="348343"/>
            <a:ext cx="3570242" cy="6183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238" y="3403636"/>
            <a:ext cx="6082938" cy="33077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82732"/>
            <a:ext cx="6223726" cy="350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36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012" y="1300786"/>
            <a:ext cx="8689976" cy="6978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57" y="348343"/>
            <a:ext cx="11248572" cy="6183086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endParaRPr lang="ru-RU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                              </a:t>
            </a:r>
            <a:endParaRPr lang="ru-RU" sz="18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3239589"/>
            <a:ext cx="2593794" cy="3474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587" y="3405052"/>
            <a:ext cx="4574903" cy="32700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65463"/>
            <a:ext cx="5225143" cy="32395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906" y="3405053"/>
            <a:ext cx="4572681" cy="32700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092" y="165463"/>
            <a:ext cx="3282900" cy="32395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992" y="204653"/>
            <a:ext cx="3155498" cy="323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40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012" y="1300786"/>
            <a:ext cx="8689976" cy="6978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57" y="648788"/>
            <a:ext cx="11248572" cy="5778138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endParaRPr lang="ru-RU" sz="72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r>
              <a:rPr lang="ru-RU" sz="7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Спасибо за внимание</a:t>
            </a:r>
            <a:endParaRPr lang="ru-RU" sz="7200" dirty="0">
              <a:latin typeface="Bookman Old Style" panose="02050604050505020204" pitchFamily="18" charset="0"/>
            </a:endParaRPr>
          </a:p>
          <a:p>
            <a:endParaRPr lang="ru-RU" sz="7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6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012" y="1300786"/>
            <a:ext cx="8689976" cy="6978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0914" y="174171"/>
            <a:ext cx="11466286" cy="6437086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endParaRPr lang="ru-RU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    </a:t>
            </a:r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Вид 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проекта: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 Познавательно-исследовательский,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                               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                                                                          среднесрочный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     </a:t>
            </a:r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Длительность 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проекта: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 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2 месяц (июль-август)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    </a:t>
            </a:r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Цель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: 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развитие познавательной активности детей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   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         младшего  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дошкольного возраста через включение в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         процесс экспериментирования.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         Способствовать 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расширению знаний детей о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воде  и   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         солнце  значении и их 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свойствах.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57" y="3606800"/>
            <a:ext cx="5341257" cy="30901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3606800"/>
            <a:ext cx="5646057" cy="309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3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012" y="1300786"/>
            <a:ext cx="8689976" cy="6978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57" y="117566"/>
            <a:ext cx="11248572" cy="6230983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                               </a:t>
            </a: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Задачи</a:t>
            </a:r>
            <a:r>
              <a:rPr lang="ru-RU" sz="2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:</a:t>
            </a:r>
            <a:endParaRPr lang="ru-RU" sz="28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Образовательные: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- познакомить детей </a:t>
            </a:r>
            <a:r>
              <a:rPr lang="ru-RU" sz="18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дошкольного возраста </a:t>
            </a:r>
            <a:r>
              <a:rPr lang="ru-RU" sz="18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со свойствами воды и солнца;</a:t>
            </a:r>
            <a:endParaRPr lang="ru-RU" sz="18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- обогатить знания детей о роли воды </a:t>
            </a:r>
            <a:r>
              <a:rPr lang="ru-RU" sz="18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и солнца в </a:t>
            </a:r>
            <a:r>
              <a:rPr lang="ru-RU" sz="18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жизни человека, животных, растений;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- обогатить словарный запас детей по данной теме;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-повысить уровень компетентности родителей в вопросах </a:t>
            </a:r>
            <a:r>
              <a:rPr lang="ru-RU" sz="18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ознакомления </a:t>
            </a:r>
            <a:r>
              <a:rPr lang="ru-RU" sz="18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детей со свойствами </a:t>
            </a:r>
            <a:r>
              <a:rPr lang="ru-RU" sz="18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воды и солнца.</a:t>
            </a:r>
            <a:endParaRPr lang="ru-RU" sz="18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Развивающие:</a:t>
            </a:r>
          </a:p>
          <a:p>
            <a:pPr marL="285750" indent="-285750" algn="l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ru-RU" sz="18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развивать </a:t>
            </a:r>
            <a:r>
              <a:rPr lang="ru-RU" sz="18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познавательную активность детей в процессе </a:t>
            </a:r>
            <a:r>
              <a:rPr lang="ru-RU" sz="1800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эксперименти</a:t>
            </a:r>
            <a:r>
              <a:rPr lang="ru-RU" sz="18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-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1800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рования</a:t>
            </a:r>
            <a:r>
              <a:rPr lang="ru-RU" sz="18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развивать </a:t>
            </a:r>
            <a:r>
              <a:rPr lang="ru-RU" sz="18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любознательность, стремление к самостоятельному </a:t>
            </a:r>
            <a:r>
              <a:rPr lang="ru-RU" sz="18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познанию </a:t>
            </a:r>
            <a:r>
              <a:rPr lang="ru-RU" sz="18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и размышлению.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Воспитательные: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- воспитывать бережное отношение к </a:t>
            </a:r>
            <a:r>
              <a:rPr lang="ru-RU" sz="18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природе;</a:t>
            </a:r>
            <a:endParaRPr lang="ru-RU" sz="18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- воспитывать умение играть со сверстниками рядом;</a:t>
            </a:r>
          </a:p>
          <a:p>
            <a:pPr algn="l">
              <a:spcBef>
                <a:spcPts val="0"/>
              </a:spcBef>
            </a:pPr>
            <a:r>
              <a:rPr lang="ru-RU" sz="18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- воспитывать самостоятельность.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989" y="3905795"/>
            <a:ext cx="2987040" cy="26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66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012" y="1300786"/>
            <a:ext cx="8689976" cy="6978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2069" y="182880"/>
            <a:ext cx="11743508" cy="5666591"/>
          </a:xfrm>
          <a:blipFill>
            <a:blip r:embed="rId2"/>
            <a:stretch>
              <a:fillRect/>
            </a:stretch>
          </a:blipFill>
        </p:spPr>
        <p:txBody>
          <a:bodyPr>
            <a:normAutofit fontScale="92500" lnSpcReduction="20000"/>
          </a:bodyPr>
          <a:lstStyle/>
          <a:p>
            <a:pPr algn="l"/>
            <a:r>
              <a:rPr lang="ru-RU" sz="21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Ресурсное </a:t>
            </a:r>
            <a:r>
              <a:rPr lang="ru-RU" sz="21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обеспечение:</a:t>
            </a:r>
            <a:r>
              <a:rPr lang="ru-RU" sz="21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 </a:t>
            </a:r>
            <a:r>
              <a:rPr lang="ru-RU" sz="21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ёмкости с водой, камешки, шарики деревянные, капсулы от киндер-сюрприза, пластиковые бутылочки с разноцветными крышками, чайнички из детской посуды, корзина с еловыми шишками, медузы, изготовленные из разноцветных пакетов и крышек от пластиковых бутылок, резиновые </a:t>
            </a:r>
            <a:r>
              <a:rPr lang="ru-RU" sz="2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уточки.                                                                        </a:t>
            </a:r>
            <a:r>
              <a:rPr lang="ru-RU" sz="21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Участники </a:t>
            </a:r>
            <a:r>
              <a:rPr lang="ru-RU" sz="21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проекта:</a:t>
            </a:r>
            <a:r>
              <a:rPr lang="ru-RU" sz="21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 дети 2-3 лет, воспитатель группы, родители </a:t>
            </a:r>
            <a:r>
              <a:rPr lang="ru-RU" sz="2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воспитанников.                                                                                                                    </a:t>
            </a:r>
            <a:r>
              <a:rPr lang="ru-RU" sz="19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Ожидаемые </a:t>
            </a:r>
            <a:r>
              <a:rPr lang="ru-RU" sz="19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результаты</a:t>
            </a:r>
            <a:r>
              <a:rPr lang="ru-RU" sz="19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:                                                                                                        </a:t>
            </a:r>
            <a:r>
              <a:rPr lang="ru-RU" sz="19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- </a:t>
            </a:r>
            <a:r>
              <a:rPr lang="ru-RU" sz="19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расширение знаний воспитанников о воде, её свойствах и роли для окружающего мира</a:t>
            </a:r>
            <a:r>
              <a:rPr lang="ru-RU" sz="19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;                                                                                                                                                                                  - </a:t>
            </a:r>
            <a:r>
              <a:rPr lang="ru-RU" sz="19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обогащение активного словаря воспитанников за счёт слов «вода, водичка, прозрачная, без цвета, без вкуса, без запаха, льется, журчит, бежит, капает, мыть, вытирать, наливать, поливать, купаться, мокрый, сухой и т. д</a:t>
            </a:r>
            <a:r>
              <a:rPr lang="ru-RU" sz="19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.»                                                                                   - </a:t>
            </a:r>
            <a:r>
              <a:rPr lang="ru-RU" sz="19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формирование навыков элементарных исследовательских умений</a:t>
            </a:r>
            <a:r>
              <a:rPr lang="ru-RU" sz="19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;                                                           - </a:t>
            </a:r>
            <a:r>
              <a:rPr lang="ru-RU" sz="19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родители активно включаются в практическую, экспериментальную и игровую деятельность с детьми.</a:t>
            </a:r>
          </a:p>
          <a:p>
            <a:pPr algn="l"/>
            <a:endParaRPr lang="ru-RU" sz="21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1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                              </a:t>
            </a:r>
            <a:endParaRPr lang="ru-RU" sz="21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94" y="4835751"/>
            <a:ext cx="4524103" cy="19594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803" y="4531660"/>
            <a:ext cx="3671345" cy="226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09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012" y="1300786"/>
            <a:ext cx="8689976" cy="6978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57" y="130630"/>
            <a:ext cx="11248572" cy="4519748"/>
          </a:xfrm>
          <a:blipFill>
            <a:blip r:embed="rId2"/>
            <a:stretch>
              <a:fillRect/>
            </a:stretch>
          </a:blipFill>
        </p:spPr>
        <p:txBody>
          <a:bodyPr>
            <a:normAutofit lnSpcReduction="10000"/>
          </a:bodyPr>
          <a:lstStyle/>
          <a:p>
            <a:pPr algn="l"/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Этапы </a:t>
            </a:r>
            <a:r>
              <a:rPr lang="ru-RU" sz="2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освоения исследовательской </a:t>
            </a:r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деятельности:                                </a:t>
            </a:r>
            <a:r>
              <a:rPr lang="ru-RU" sz="19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подготовительный</a:t>
            </a:r>
            <a:r>
              <a:rPr lang="ru-RU" sz="19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9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                                                                                                                                        </a:t>
            </a:r>
            <a:r>
              <a:rPr lang="ru-RU" sz="19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- подбор </a:t>
            </a:r>
            <a:r>
              <a:rPr lang="ru-RU" sz="19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детской художественной литературы для чтения детям, подбор сюжетных картинок и иллюстраций, разработка занятий-экспериментов, работа с родителями, оснащение предметной </a:t>
            </a:r>
            <a:r>
              <a:rPr lang="ru-RU" sz="19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среды.</a:t>
            </a:r>
            <a:r>
              <a:rPr lang="ru-RU" sz="19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z="19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z="19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Основной</a:t>
            </a:r>
            <a:r>
              <a:rPr lang="ru-RU" sz="19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                                                                                                                                      </a:t>
            </a:r>
            <a:r>
              <a:rPr lang="ru-RU" sz="19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- </a:t>
            </a:r>
            <a:r>
              <a:rPr lang="ru-RU" sz="19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Подбор дидактического материала, проведение игровых занятий - экспериментов, опытов, наблюдений, бесед, чтение рассказов и сказок познавательного характера, заучивание </a:t>
            </a:r>
            <a:r>
              <a:rPr lang="ru-RU" sz="19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стихов.                              </a:t>
            </a:r>
            <a:r>
              <a:rPr lang="ru-RU" sz="19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Итоговый</a:t>
            </a:r>
            <a:r>
              <a:rPr lang="ru-RU" sz="19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                                                                                                                                      </a:t>
            </a:r>
            <a:r>
              <a:rPr lang="ru-RU" sz="19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- </a:t>
            </a:r>
            <a:r>
              <a:rPr lang="ru-RU" sz="19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Выявить знания детей о </a:t>
            </a:r>
            <a:r>
              <a:rPr lang="ru-RU" sz="19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воде и солнце;</a:t>
            </a:r>
            <a:r>
              <a:rPr lang="ru-RU" sz="19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z="19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                                                                                 - </a:t>
            </a:r>
            <a:r>
              <a:rPr lang="ru-RU" sz="19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расширить исследовательские умения в соответствии с возрастом.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9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                 </a:t>
            </a:r>
            <a:endParaRPr lang="ru-RU" sz="19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06" y="4022538"/>
            <a:ext cx="3704840" cy="2835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775" y="4211952"/>
            <a:ext cx="4009832" cy="24566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36" y="4022538"/>
            <a:ext cx="3307668" cy="283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86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012" y="1300786"/>
            <a:ext cx="8689976" cy="6978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57" y="348343"/>
            <a:ext cx="11248572" cy="6183086"/>
          </a:xfrm>
          <a:blipFill>
            <a:blip r:embed="rId2"/>
            <a:stretch>
              <a:fillRect/>
            </a:stretch>
          </a:blipFill>
        </p:spPr>
        <p:txBody>
          <a:bodyPr>
            <a:normAutofit fontScale="25000" lnSpcReduction="20000"/>
          </a:bodyPr>
          <a:lstStyle/>
          <a:p>
            <a:endParaRPr lang="ru-RU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l"/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</a:t>
            </a:r>
            <a:r>
              <a:rPr lang="ru-RU" sz="6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Чтение </a:t>
            </a:r>
            <a:r>
              <a:rPr lang="ru-RU" sz="62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художественной литературы: А </a:t>
            </a:r>
            <a:r>
              <a:rPr lang="ru-RU" sz="6200" b="1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Барто</a:t>
            </a:r>
            <a:r>
              <a:rPr lang="ru-RU" sz="62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, П. </a:t>
            </a:r>
            <a:r>
              <a:rPr lang="ru-RU" sz="6200" b="1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Барто</a:t>
            </a:r>
            <a:r>
              <a:rPr lang="ru-RU" sz="62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 «Девочка чумазая», А. </a:t>
            </a:r>
            <a:r>
              <a:rPr lang="ru-RU" sz="6200" b="1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Босев</a:t>
            </a:r>
            <a:r>
              <a:rPr lang="ru-RU" sz="62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 «Дождь», З. Александрова «Купание», К. Чуковский «</a:t>
            </a:r>
            <a:r>
              <a:rPr lang="ru-RU" sz="6200" b="1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Мойдодыр</a:t>
            </a:r>
            <a:r>
              <a:rPr lang="ru-RU" sz="62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», </a:t>
            </a:r>
            <a:r>
              <a:rPr lang="ru-RU" sz="6200" b="1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потешки</a:t>
            </a:r>
            <a:r>
              <a:rPr lang="ru-RU" sz="62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 о воде «Дождик, дождик, пуще», «Водичка, водичка» и др. ; рассказов В. Бианки «Купание медвежат».</a:t>
            </a:r>
          </a:p>
          <a:p>
            <a:pPr algn="l"/>
            <a:r>
              <a:rPr lang="ru-RU" sz="62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Физическое развитие: пальчиковая гимнастика «Дождик», подвижные игры «Солнышко и дожди», «Пузырь» и др.</a:t>
            </a:r>
          </a:p>
          <a:p>
            <a:pPr algn="l"/>
            <a:r>
              <a:rPr lang="ru-RU" sz="62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Художественно-эстетическое развитие: рисование «Дождик», «Кораблик».</a:t>
            </a:r>
          </a:p>
          <a:p>
            <a:pPr algn="l"/>
            <a:r>
              <a:rPr lang="ru-RU" sz="6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беседы </a:t>
            </a:r>
            <a:r>
              <a:rPr lang="ru-RU" sz="62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с детьми на тему культурно - гигиенические навыки, беседа: </a:t>
            </a:r>
          </a:p>
          <a:p>
            <a:pPr algn="l"/>
            <a:r>
              <a:rPr lang="ru-RU" sz="62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«Кто живёт в воде» с целью расширить знания детей о животных, которые живут в воде; показать, что без воды они погибнут. В грязной воде животные могут заболеть и погибнуть. Побуждать бережно относиться к воде, не засорять водоёмы. Учить любить окружающую природу</a:t>
            </a:r>
            <a:r>
              <a:rPr lang="ru-RU" sz="6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.</a:t>
            </a:r>
            <a:endParaRPr lang="ru-RU" sz="6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l"/>
            <a:r>
              <a:rPr lang="ru-RU" sz="62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Большая роль в осуществлении поставленных задач была отведена специально организованным занятиям по познавательному и речевому развитию детей, играм - экспериментам</a:t>
            </a:r>
            <a:r>
              <a:rPr lang="ru-RU" sz="6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.</a:t>
            </a:r>
            <a:endParaRPr lang="ru-RU" sz="6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            </a:t>
            </a:r>
            <a:endParaRPr lang="ru-RU" sz="18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3726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012" y="1300786"/>
            <a:ext cx="8689976" cy="6978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57" y="348343"/>
            <a:ext cx="11248572" cy="6183086"/>
          </a:xfr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- Беседы </a:t>
            </a:r>
            <a:r>
              <a:rPr lang="ru-RU" sz="1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с детьми для выявления знаний детей о солнце.</a:t>
            </a:r>
          </a:p>
          <a:p>
            <a:pPr marL="171450" indent="-17145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Подготовка </a:t>
            </a:r>
            <a:r>
              <a:rPr lang="ru-RU" sz="1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стихотворений, </a:t>
            </a:r>
            <a:r>
              <a:rPr lang="ru-RU" sz="1600" b="1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потешек</a:t>
            </a:r>
            <a:r>
              <a:rPr lang="ru-RU" sz="1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, загадок, игр, с использованием «солнца», иллюстрационный </a:t>
            </a: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материал.</a:t>
            </a:r>
            <a:endParaRPr lang="ru-RU" sz="1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marL="171450" indent="-17145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Чтение </a:t>
            </a:r>
            <a:r>
              <a:rPr lang="ru-RU" sz="1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и заучивание стихотворения «Солнышко», физкультминутки – песни «Я на солнышке </a:t>
            </a: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лежу.</a:t>
            </a:r>
            <a:endParaRPr lang="ru-RU" sz="1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marL="171450" indent="-17145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Подвижная </a:t>
            </a:r>
            <a:r>
              <a:rPr lang="ru-RU" sz="1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игра «Солнечные зайчики</a:t>
            </a: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».</a:t>
            </a:r>
          </a:p>
          <a:p>
            <a:pPr marL="171450" indent="-17145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Наблюдение за изменениями в природе, связанных с </a:t>
            </a: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солнцем.</a:t>
            </a:r>
          </a:p>
          <a:p>
            <a:pPr marL="171450" indent="-17145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Проведение </a:t>
            </a:r>
            <a:r>
              <a:rPr lang="ru-RU" sz="1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рисования и лепки по теме «Солнышко</a:t>
            </a: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».</a:t>
            </a:r>
            <a:endParaRPr lang="ru-RU" sz="1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marL="171450" indent="-17145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Игра с солнечным зайчиком</a:t>
            </a: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.</a:t>
            </a:r>
          </a:p>
          <a:p>
            <a:pPr marL="171450" indent="-17145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Комплекс утренней гимнастики «Лучистое солнышко</a:t>
            </a: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».</a:t>
            </a:r>
            <a:endParaRPr lang="ru-RU" sz="1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marL="171450" indent="-17145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Проведение наблюдений за восходом и закатом солнца </a:t>
            </a: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(по </a:t>
            </a:r>
            <a:r>
              <a:rPr lang="ru-RU" sz="1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иллюстрациям, с помощью родителей дома), просмотр мультфильма «Паровозик из </a:t>
            </a:r>
            <a:r>
              <a:rPr lang="ru-RU" sz="1600" b="1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Ромашково</a:t>
            </a: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».</a:t>
            </a:r>
          </a:p>
          <a:p>
            <a:pPr marL="171450" indent="-17145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Эксперимент </a:t>
            </a:r>
            <a:r>
              <a:rPr lang="ru-RU" sz="1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«Холодно - </a:t>
            </a: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тепло»</a:t>
            </a:r>
          </a:p>
          <a:p>
            <a:pPr marL="171450" indent="-17145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Компьютерная </a:t>
            </a:r>
            <a:r>
              <a:rPr lang="ru-RU" sz="1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презентация на стихотворение «Солнышко</a:t>
            </a: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».</a:t>
            </a:r>
          </a:p>
          <a:p>
            <a:pPr marL="171450" indent="-17145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Дидактическая </a:t>
            </a:r>
            <a:r>
              <a:rPr lang="ru-RU" sz="1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игра «Капельки и тучки» и «Солнышко</a:t>
            </a: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».</a:t>
            </a:r>
          </a:p>
          <a:p>
            <a:pPr marL="171450" indent="-17145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Подвижная </a:t>
            </a:r>
            <a:r>
              <a:rPr lang="ru-RU" sz="1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игра « Солнышко и дождик</a:t>
            </a: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».</a:t>
            </a:r>
          </a:p>
          <a:p>
            <a:pPr marL="171450" indent="-17145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Игра </a:t>
            </a:r>
            <a:r>
              <a:rPr lang="ru-RU" sz="1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«Угадай, какое настроение у Солнышка</a:t>
            </a: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?»</a:t>
            </a:r>
          </a:p>
          <a:p>
            <a:pPr marL="171450" indent="-17145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Пальчиковая гимнастика</a:t>
            </a:r>
          </a:p>
          <a:p>
            <a:pPr marL="171450" indent="-17145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.Артикуляционная гимнастика</a:t>
            </a:r>
          </a:p>
          <a:p>
            <a:pPr marL="171450" indent="-17145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Использование </a:t>
            </a:r>
            <a:r>
              <a:rPr lang="ru-RU" sz="1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атрибута «Солнышко» в качестве сюрпризного момента на Весеннем развлечении «Возвращение солнышка».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61760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012" y="1300786"/>
            <a:ext cx="8689976" cy="6978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57" y="348343"/>
            <a:ext cx="11248572" cy="6183086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endParaRPr lang="ru-RU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                              </a:t>
            </a:r>
            <a:endParaRPr lang="ru-RU" sz="18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7" y="348343"/>
            <a:ext cx="3625669" cy="6183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177" y="348343"/>
            <a:ext cx="3911600" cy="61830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815" y="348343"/>
            <a:ext cx="3821214" cy="618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06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012" y="1300786"/>
            <a:ext cx="8689976" cy="6978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57" y="348343"/>
            <a:ext cx="11248572" cy="6183086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endParaRPr lang="ru-RU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                              </a:t>
            </a:r>
            <a:endParaRPr lang="ru-RU" sz="18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480"/>
            <a:ext cx="3513909" cy="62469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909" y="741679"/>
            <a:ext cx="5273040" cy="49406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465" y="348343"/>
            <a:ext cx="3319527" cy="618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05603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81</TotalTime>
  <Words>545</Words>
  <Application>Microsoft Office PowerPoint</Application>
  <PresentationFormat>Широкоэкранный</PresentationFormat>
  <Paragraphs>74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Bookman Old Style</vt:lpstr>
      <vt:lpstr>Tw Cen MT</vt:lpstr>
      <vt:lpstr>Капля</vt:lpstr>
      <vt:lpstr>Проекты по «Солнце и вода» экспериментировнию  вторая младшая группа № 9 «Забияки»                               воспитатель: Зубарева Любовь                                                                Константиновна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«Волшебница вода» вторая младшая группы № 9 «Забияки»               воспитатель: Зубарева Любовь                                        Константиновна</dc:title>
  <dc:creator>Пользователь</dc:creator>
  <cp:lastModifiedBy>Пользователь</cp:lastModifiedBy>
  <cp:revision>8</cp:revision>
  <dcterms:created xsi:type="dcterms:W3CDTF">2017-09-26T13:27:50Z</dcterms:created>
  <dcterms:modified xsi:type="dcterms:W3CDTF">2017-09-26T14:57:13Z</dcterms:modified>
</cp:coreProperties>
</file>