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BABD-E750-413F-BE2D-171E2B8B103A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53F2-EE49-4097-A69B-BF2D24992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4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53F2-EE49-4097-A69B-BF2D24992C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0193" y="213633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«Правила поведения на улице в зимнее время для детей»</a:t>
            </a:r>
            <a:endParaRPr lang="ru-RU" sz="5400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642910" y="571480"/>
            <a:ext cx="8153400" cy="2438416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Пещеры в снегу рыли ребята,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Играли они в игру «медвежата»,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Глубокий тоннель прорыли они,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Но выход оттуда найти не смогли.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http://svopi.ru/uploads/posts/2016-03/thumbs/1457370919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714752"/>
            <a:ext cx="3786214" cy="2811169"/>
          </a:xfrm>
          <a:prstGeom prst="rect">
            <a:avLst/>
          </a:prstGeom>
          <a:noFill/>
        </p:spPr>
      </p:pic>
      <p:pic>
        <p:nvPicPr>
          <p:cNvPr id="6150" name="Picture 6" descr="http://bigpicture.ru/wp-content/uploads/2009/12/weatherj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7163" y="2928934"/>
            <a:ext cx="442683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14356"/>
            <a:ext cx="8153400" cy="193835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за окном метель,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ложись скорей в постель.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из дома не ходи,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Погоду пережди.</a:t>
            </a:r>
            <a:endParaRPr kumimoji="0" lang="ru-RU" sz="7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sa27371-30040.smrtp.ru/sites/default/files/styles/large/public/news/154556.jpg?itok=rZ8jcYR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4572000" cy="3048001"/>
          </a:xfrm>
          <a:prstGeom prst="rect">
            <a:avLst/>
          </a:prstGeom>
          <a:noFill/>
        </p:spPr>
      </p:pic>
      <p:pic>
        <p:nvPicPr>
          <p:cNvPr id="5124" name="Picture 4" descr="http://ugranow.ru/wp-content/uploads/2016/03/music-app-songza-will-recommend-songs-based-on-the-weather-in-your-are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6146" y="3786166"/>
            <a:ext cx="440785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785786" y="357166"/>
            <a:ext cx="8153400" cy="27956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летает и кружиться,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под ноги к нам ложиться.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 рот его ты не бери,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</a:t>
            </a: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весь грязный изнутри.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Грязь- вредна, она опасна,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В ней микробы- это ясно.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static3.nachrichten.at/storage/pic/import/alfa/gesundheit/565205_1_xio-fcmsimage-20120214114645-006001-4f3a3b95f0aa8.c83a79e5-da62-40d9-b6a2-cce27637b0a7.jpg?version=13578827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857628"/>
            <a:ext cx="3714776" cy="2477727"/>
          </a:xfrm>
          <a:prstGeom prst="rect">
            <a:avLst/>
          </a:prstGeom>
          <a:noFill/>
        </p:spPr>
      </p:pic>
      <p:pic>
        <p:nvPicPr>
          <p:cNvPr id="4102" name="Picture 6" descr="http://3.bp.blogspot.com/-ngO4wCUhL6Y/T0WYB2jA6gI/AAAAAAAABaE/218XI8XZsA4/s1600/z_11981e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071810"/>
            <a:ext cx="3844921" cy="25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-285784" y="500042"/>
            <a:ext cx="8153400" cy="18669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зимой по льду: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Можешь ты попасть в беду-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лунку или в полынью-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И загубишь жизнь свою.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admlangepas.ru/upload/iblock/326/led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26713"/>
            <a:ext cx="3500430" cy="2331287"/>
          </a:xfrm>
          <a:prstGeom prst="rect">
            <a:avLst/>
          </a:prstGeom>
          <a:noFill/>
        </p:spPr>
      </p:pic>
      <p:pic>
        <p:nvPicPr>
          <p:cNvPr id="3076" name="Picture 4" descr="http://edu.likenul.com/tw_files2/urls_2/31/d-30436/30436_html_m2f714e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2928934"/>
            <a:ext cx="3501229" cy="2262175"/>
          </a:xfrm>
          <a:prstGeom prst="rect">
            <a:avLst/>
          </a:prstGeom>
          <a:noFill/>
        </p:spPr>
      </p:pic>
      <p:pic>
        <p:nvPicPr>
          <p:cNvPr id="3078" name="Picture 6" descr="http://analitik.media/wp-content/uploads/2017/01/62af09f9548ad417a5fb1c311837df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71889" y="1357298"/>
            <a:ext cx="3272111" cy="187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85794"/>
            <a:ext cx="8153400" cy="3357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помни эти всегда,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 случилась с тобою беда.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Помни,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жизнь всего одна,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всех она важна!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10.proshkolu.ru/content/media/pic/std/4000000/3072000/3071600-f6bc7d2226459d6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286016" cy="29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0"/>
            <a:ext cx="8153400" cy="250030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 а если так случилось, что беда с тобой приключилась,</a:t>
            </a:r>
            <a:r>
              <a:rPr kumimoji="0" lang="ru-RU" sz="4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 звони: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serpregion.ru/im1/smena/nov/2015/august/spas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500306"/>
            <a:ext cx="600075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35743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Пришла зима.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Трещат морозы.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щиплет уши, щеки, нос.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Оденься лучше потеплее,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сильно не замерзнуть.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dari38.ru/public/images/upload/image1391406695559_i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143248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153400" cy="221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любишь с ветерком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Лихо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покататься,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 часто 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Любишь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зацепляться,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Значит,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плохо ты учил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Азбуку дороги.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 легко переломать руки и ноги.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Picture 4" descr="https://f-a.d-cd.net/38f299as-9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3750459" cy="2500306"/>
          </a:xfrm>
          <a:prstGeom prst="rect">
            <a:avLst/>
          </a:prstGeom>
          <a:noFill/>
        </p:spPr>
      </p:pic>
      <p:pic>
        <p:nvPicPr>
          <p:cNvPr id="15366" name="Picture 6" descr="http://extremez.spb.ru/images/pictures/13621185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929066"/>
            <a:ext cx="3948171" cy="259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357158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на санках быстро едешь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С горы высокой прямо вниз,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друга можешь не заметить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ждет тебя, конечно, гипс.</a:t>
            </a:r>
            <a:endParaRPr kumimoji="0" lang="ru-RU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http://www.proza.ru/pics/2016/12/16/17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428869"/>
            <a:ext cx="7358114" cy="4429132"/>
          </a:xfrm>
          <a:prstGeom prst="rect">
            <a:avLst/>
          </a:prstGeom>
          <a:noFill/>
        </p:spPr>
      </p:pic>
      <p:pic>
        <p:nvPicPr>
          <p:cNvPr id="14340" name="Picture 4" descr="http://www.gifmania.ru/Animated-Gifs-Lyudi/Animations-Children/Images-Children-Snow/Children-Snow-6535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642918"/>
            <a:ext cx="1238252" cy="123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714488"/>
            <a:ext cx="8153400" cy="157163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8596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Кататься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горки так прекрасно,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у дорог- всегда опасно.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Мчаться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 дорогам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Быстрые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Можете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попасть 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к ним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шины.</a:t>
            </a:r>
            <a:endParaRPr kumimoji="0" lang="ru-RU" sz="9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http://pavlovkashkola.ucoz.ru/avatar/20116/207-5-kartinki-po-bzhd-dlya-dete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571744"/>
            <a:ext cx="4514916" cy="3064499"/>
          </a:xfrm>
          <a:prstGeom prst="rect">
            <a:avLst/>
          </a:prstGeom>
          <a:noFill/>
        </p:spPr>
      </p:pic>
      <p:sp>
        <p:nvSpPr>
          <p:cNvPr id="12292" name="AutoShape 4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zimnyaya-doroga-opasnosti-dlya-detey-15221-larg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7158" y="2500306"/>
            <a:ext cx="328612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85776"/>
            <a:ext cx="815340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под крышей-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крыше снег и лед.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Сосульки могут падать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Когда кто-то идет.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gtrk-saratov.ru/images/cms/data/2016/January/2201/sosul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2562225"/>
            <a:ext cx="4980905" cy="3509981"/>
          </a:xfrm>
          <a:prstGeom prst="rect">
            <a:avLst/>
          </a:prstGeom>
          <a:noFill/>
        </p:spPr>
      </p:pic>
      <p:pic>
        <p:nvPicPr>
          <p:cNvPr id="11268" name="Picture 4" descr="http://www.varnavino.ru/wp-content/uploads/2015/02/Burulki-01-t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285992"/>
            <a:ext cx="2714612" cy="344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14338"/>
            <a:ext cx="8153400" cy="29289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мороз под -20,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 друзьями ты идешь гулять.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прежде, чем в снежки играть,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Запомни,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лед нельзя бросать!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 descr="http://smiles24.ru/data/smiles/anime-deti-34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686" y="5715016"/>
            <a:ext cx="1357314" cy="1357315"/>
          </a:xfrm>
          <a:prstGeom prst="rect">
            <a:avLst/>
          </a:prstGeom>
          <a:noFill/>
        </p:spPr>
      </p:pic>
      <p:pic>
        <p:nvPicPr>
          <p:cNvPr id="10248" name="Picture 8" descr="http://misterposter.ru/image/cache/data/wallpaper/deti,igrajushhie_v_snezhki_Ob4806-764x7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86966" y="2428868"/>
            <a:ext cx="4342098" cy="3357586"/>
          </a:xfrm>
          <a:prstGeom prst="rect">
            <a:avLst/>
          </a:prstGeom>
          <a:noFill/>
        </p:spPr>
      </p:pic>
      <p:pic>
        <p:nvPicPr>
          <p:cNvPr id="10250" name="Picture 10" descr="http://vamotkrytka.ru/_ph/44/2/179591762.gif?148527573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072206"/>
            <a:ext cx="1489734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8153400" cy="229554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Палки лыжные остры,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Ими сильно не маши.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Можешь другу навредить</a:t>
            </a: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6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http://smayls.ru/data/smiles/animashki-kukly-241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5695950"/>
            <a:ext cx="1504950" cy="1162050"/>
          </a:xfrm>
          <a:prstGeom prst="rect">
            <a:avLst/>
          </a:prstGeom>
          <a:noFill/>
        </p:spPr>
      </p:pic>
      <p:pic>
        <p:nvPicPr>
          <p:cNvPr id="9220" name="Picture 4" descr="http://razvitie-vospitanie.ru/wp-content/uploads/2016/04/kak_nauchit_rebenka_katatsya_na_gornyxkh_lyzhakh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643182"/>
            <a:ext cx="59436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3357586" cy="2224102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вышел на каток,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Поиграй в хоккей разок.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Будь осторожен, не гоняй,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Коньком друзей не задевай.</a:t>
            </a:r>
            <a:endParaRPr kumimoji="0" lang="ru-RU" sz="6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://cottagelife.com/wp-content/uploads/2015/10/Backyard-rin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714620"/>
            <a:ext cx="3071834" cy="3403270"/>
          </a:xfrm>
          <a:prstGeom prst="rect">
            <a:avLst/>
          </a:prstGeom>
          <a:noFill/>
        </p:spPr>
      </p:pic>
      <p:pic>
        <p:nvPicPr>
          <p:cNvPr id="8196" name="Picture 4" descr="https://www.2do2go.ru/uploads/ce61d4263ee27951ff7827ce79591e2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2643182"/>
            <a:ext cx="4071966" cy="3587532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357686" y="642918"/>
            <a:ext cx="3857652" cy="1714512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без друга на каток,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 не ходи один кататься.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Чтоб не стукнуться об лед,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Надо за руки держаться.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</TotalTime>
  <Words>17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Презентация PowerPoint</vt:lpstr>
      <vt:lpstr>  Пришла зима.  Трещат морозы.  И щиплет уши, щеки, нос.  Оденься лучше потеплее,  Чтоб сильно не замерзнуть.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2017-02-16T11:49:05Z</dcterms:created>
  <dcterms:modified xsi:type="dcterms:W3CDTF">2019-12-24T11:30:57Z</dcterms:modified>
</cp:coreProperties>
</file>