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5" d="100"/>
          <a:sy n="35" d="100"/>
        </p:scale>
        <p:origin x="-150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AAB6-A95D-4987-99FB-4FBAE51D5771}" type="datetimeFigureOut">
              <a:rPr lang="ru-RU" smtClean="0"/>
              <a:t>17.01.2021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8349D4-45AD-4286-BBAB-EAA77EE2688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AAB6-A95D-4987-99FB-4FBAE51D5771}" type="datetimeFigureOut">
              <a:rPr lang="ru-RU" smtClean="0"/>
              <a:t>17.01.2021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49D4-45AD-4286-BBAB-EAA77EE2688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AAB6-A95D-4987-99FB-4FBAE51D5771}" type="datetimeFigureOut">
              <a:rPr lang="ru-RU" smtClean="0"/>
              <a:t>17.01.2021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49D4-45AD-4286-BBAB-EAA77EE2688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AAB6-A95D-4987-99FB-4FBAE51D5771}" type="datetimeFigureOut">
              <a:rPr lang="ru-RU" smtClean="0"/>
              <a:t>17.01.2021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8349D4-45AD-4286-BBAB-EAA77EE2688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AAB6-A95D-4987-99FB-4FBAE51D5771}" type="datetimeFigureOut">
              <a:rPr lang="ru-RU" smtClean="0"/>
              <a:t>17.01.2021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49D4-45AD-4286-BBAB-EAA77EE2688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AAB6-A95D-4987-99FB-4FBAE51D5771}" type="datetimeFigureOut">
              <a:rPr lang="ru-RU" smtClean="0"/>
              <a:t>17.01.2021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49D4-45AD-4286-BBAB-EAA77EE2688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AAB6-A95D-4987-99FB-4FBAE51D5771}" type="datetimeFigureOut">
              <a:rPr lang="ru-RU" smtClean="0"/>
              <a:t>17.01.2021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48349D4-45AD-4286-BBAB-EAA77EE2688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AAB6-A95D-4987-99FB-4FBAE51D5771}" type="datetimeFigureOut">
              <a:rPr lang="ru-RU" smtClean="0"/>
              <a:t>17.01.2021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49D4-45AD-4286-BBAB-EAA77EE2688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AAB6-A95D-4987-99FB-4FBAE51D5771}" type="datetimeFigureOut">
              <a:rPr lang="ru-RU" smtClean="0"/>
              <a:t>17.01.2021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49D4-45AD-4286-BBAB-EAA77EE2688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AAB6-A95D-4987-99FB-4FBAE51D5771}" type="datetimeFigureOut">
              <a:rPr lang="ru-RU" smtClean="0"/>
              <a:t>17.01.2021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49D4-45AD-4286-BBAB-EAA77EE2688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AAB6-A95D-4987-99FB-4FBAE51D5771}" type="datetimeFigureOut">
              <a:rPr lang="ru-RU" smtClean="0"/>
              <a:t>17.01.2021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49D4-45AD-4286-BBAB-EAA77EE2688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1BAAB6-A95D-4987-99FB-4FBAE51D5771}" type="datetimeFigureOut">
              <a:rPr lang="ru-RU" smtClean="0"/>
              <a:t>17.01.2021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8349D4-45AD-4286-BBAB-EAA77EE2688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odelo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214554"/>
            <a:ext cx="7429552" cy="43005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79252" y="7306984"/>
            <a:ext cx="26392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писи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642918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8000">
                  <a:solidFill>
                    <a:srgbClr val="A5644E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«Уральские самоцветы»</a:t>
            </a:r>
            <a:endParaRPr lang="ru-RU" sz="5400" b="1" dirty="0">
              <a:ln w="18000">
                <a:solidFill>
                  <a:srgbClr val="A5644E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19" y="642918"/>
            <a:ext cx="88582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 нашей группе раз в месяц проходит музейное занятие , проводит  его музейный работник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Набиулина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Венера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Рапхатовна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На этой неделе дети узнали, что такое «Уральские самоцветы».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Узнали название камней (родонит, малахит, топаз, яшма, изумруд, горный хрусталь, аметист), происхождение камней,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как они выглядят, и где применяются. 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Детям очень понравилось, они с любопытством рассматривали драгоценные камни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10113_0949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000108"/>
            <a:ext cx="3071834" cy="5286412"/>
          </a:xfrm>
          <a:prstGeom prst="rect">
            <a:avLst/>
          </a:prstGeom>
        </p:spPr>
      </p:pic>
      <p:pic>
        <p:nvPicPr>
          <p:cNvPr id="3" name="Рисунок 2" descr="20210113_095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000108"/>
            <a:ext cx="2993775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10113_10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571480"/>
            <a:ext cx="3429024" cy="5715040"/>
          </a:xfrm>
          <a:prstGeom prst="rect">
            <a:avLst/>
          </a:prstGeom>
        </p:spPr>
      </p:pic>
      <p:pic>
        <p:nvPicPr>
          <p:cNvPr id="3" name="Рисунок 2" descr="20210113_100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571480"/>
            <a:ext cx="3214710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10113_1000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9" y="428604"/>
            <a:ext cx="3714776" cy="6000792"/>
          </a:xfrm>
          <a:prstGeom prst="rect">
            <a:avLst/>
          </a:prstGeom>
        </p:spPr>
      </p:pic>
      <p:pic>
        <p:nvPicPr>
          <p:cNvPr id="5" name="Рисунок 4" descr="20210113_100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1" y="571480"/>
            <a:ext cx="3643338" cy="58579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10113_100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500042"/>
            <a:ext cx="3714776" cy="6000792"/>
          </a:xfrm>
          <a:prstGeom prst="rect">
            <a:avLst/>
          </a:prstGeom>
        </p:spPr>
      </p:pic>
      <p:pic>
        <p:nvPicPr>
          <p:cNvPr id="3" name="Рисунок 2" descr="20210113_100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428604"/>
            <a:ext cx="3708155" cy="60722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10113_100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0"/>
            <a:ext cx="4143404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</TotalTime>
  <Words>77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Юлия</cp:lastModifiedBy>
  <cp:revision>6</cp:revision>
  <dcterms:created xsi:type="dcterms:W3CDTF">2021-01-17T10:15:07Z</dcterms:created>
  <dcterms:modified xsi:type="dcterms:W3CDTF">2021-01-17T11:07:19Z</dcterms:modified>
</cp:coreProperties>
</file>