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8" r:id="rId2"/>
    <p:sldId id="270" r:id="rId3"/>
    <p:sldId id="272" r:id="rId4"/>
    <p:sldId id="274" r:id="rId5"/>
    <p:sldId id="275" r:id="rId6"/>
    <p:sldId id="277" r:id="rId7"/>
    <p:sldId id="278" r:id="rId8"/>
    <p:sldId id="279" r:id="rId9"/>
    <p:sldId id="262" r:id="rId10"/>
    <p:sldId id="280" r:id="rId11"/>
  </p:sldIdLst>
  <p:sldSz cx="9144000" cy="6858000" type="screen4x3"/>
  <p:notesSz cx="6858000" cy="9144000"/>
  <p:photoAlbum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398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6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96EA82-25D6-402E-AC74-1621322586CE}" type="datetimeFigureOut">
              <a:rPr lang="ru-RU" smtClean="0"/>
              <a:pPr/>
              <a:t>21.02.2019</a:t>
            </a:fld>
            <a:endParaRPr lang="ru-RU"/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BAF7D188-B9F6-4FCA-A046-F1424E8018F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96EA82-25D6-402E-AC74-1621322586CE}" type="datetimeFigureOut">
              <a:rPr lang="ru-RU" smtClean="0"/>
              <a:pPr/>
              <a:t>21.02.2019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F7D188-B9F6-4FCA-A046-F1424E8018F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96EA82-25D6-402E-AC74-1621322586CE}" type="datetimeFigureOut">
              <a:rPr lang="ru-RU" smtClean="0"/>
              <a:pPr/>
              <a:t>21.02.2019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F7D188-B9F6-4FCA-A046-F1424E8018F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96EA82-25D6-402E-AC74-1621322586CE}" type="datetimeFigureOut">
              <a:rPr lang="ru-RU" smtClean="0"/>
              <a:pPr/>
              <a:t>21.02.2019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BAF7D188-B9F6-4FCA-A046-F1424E8018F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96EA82-25D6-402E-AC74-1621322586CE}" type="datetimeFigureOut">
              <a:rPr lang="ru-RU" smtClean="0"/>
              <a:pPr/>
              <a:t>21.02.2019</a:t>
            </a:fld>
            <a:endParaRPr lang="ru-RU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F7D188-B9F6-4FCA-A046-F1424E8018F4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96EA82-25D6-402E-AC74-1621322586CE}" type="datetimeFigureOut">
              <a:rPr lang="ru-RU" smtClean="0"/>
              <a:pPr/>
              <a:t>21.02.2019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F7D188-B9F6-4FCA-A046-F1424E8018F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96EA82-25D6-402E-AC74-1621322586CE}" type="datetimeFigureOut">
              <a:rPr lang="ru-RU" smtClean="0"/>
              <a:pPr/>
              <a:t>21.02.2019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BAF7D188-B9F6-4FCA-A046-F1424E8018F4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96EA82-25D6-402E-AC74-1621322586CE}" type="datetimeFigureOut">
              <a:rPr lang="ru-RU" smtClean="0"/>
              <a:pPr/>
              <a:t>21.02.2019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F7D188-B9F6-4FCA-A046-F1424E8018F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96EA82-25D6-402E-AC74-1621322586CE}" type="datetimeFigureOut">
              <a:rPr lang="ru-RU" smtClean="0"/>
              <a:pPr/>
              <a:t>21.02.2019</a:t>
            </a:fld>
            <a:endParaRPr lang="ru-RU"/>
          </a:p>
        </p:txBody>
      </p:sp>
      <p:sp>
        <p:nvSpPr>
          <p:cNvPr id="24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F7D188-B9F6-4FCA-A046-F1424E8018F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96EA82-25D6-402E-AC74-1621322586CE}" type="datetimeFigureOut">
              <a:rPr lang="ru-RU" smtClean="0"/>
              <a:pPr/>
              <a:t>21.02.2019</a:t>
            </a:fld>
            <a:endParaRPr lang="ru-RU"/>
          </a:p>
        </p:txBody>
      </p:sp>
      <p:sp>
        <p:nvSpPr>
          <p:cNvPr id="29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F7D188-B9F6-4FCA-A046-F1424E8018F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96EA82-25D6-402E-AC74-1621322586CE}" type="datetimeFigureOut">
              <a:rPr lang="ru-RU" smtClean="0"/>
              <a:pPr/>
              <a:t>21.02.2019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F7D188-B9F6-4FCA-A046-F1424E8018F4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B896EA82-25D6-402E-AC74-1621322586CE}" type="datetimeFigureOut">
              <a:rPr lang="ru-RU" smtClean="0"/>
              <a:pPr/>
              <a:t>21.02.2019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BAF7D188-B9F6-4FCA-A046-F1424E8018F4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9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9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День влюбленных</a:t>
            </a:r>
            <a:endParaRPr lang="ru-RU" dirty="0"/>
          </a:p>
        </p:txBody>
      </p:sp>
      <p:sp>
        <p:nvSpPr>
          <p:cNvPr id="9" name="Содержимое 8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ru-RU" dirty="0" smtClean="0"/>
              <a:t>Краткосрочный проект в 1 младшей группе</a:t>
            </a:r>
            <a:r>
              <a:rPr lang="ru-RU" dirty="0" smtClean="0"/>
              <a:t>.</a:t>
            </a:r>
          </a:p>
          <a:p>
            <a:endParaRPr lang="ru-RU" dirty="0" smtClean="0"/>
          </a:p>
          <a:p>
            <a:r>
              <a:rPr lang="ru-RU" dirty="0" smtClean="0"/>
              <a:t>Актуальность: </a:t>
            </a:r>
            <a:r>
              <a:rPr lang="ru-RU" dirty="0" smtClean="0"/>
              <a:t>по </a:t>
            </a:r>
            <a:r>
              <a:rPr lang="ru-RU" dirty="0" smtClean="0"/>
              <a:t>результатам бесед, опросов выяснилось, что речь детей плохо развита, не все дети могут даже повторить стихотворение за воспитателем</a:t>
            </a:r>
            <a:r>
              <a:rPr lang="ru-RU" dirty="0" smtClean="0"/>
              <a:t>, не </a:t>
            </a:r>
            <a:r>
              <a:rPr lang="ru-RU" dirty="0" smtClean="0"/>
              <a:t>имеют представления о роли родителей в их жизни. С дошкольного </a:t>
            </a:r>
            <a:r>
              <a:rPr lang="ru-RU" dirty="0" smtClean="0"/>
              <a:t>возраста </a:t>
            </a:r>
            <a:r>
              <a:rPr lang="ru-RU" dirty="0" smtClean="0"/>
              <a:t>необходимо воспитывать чувства любви и уважения к своим близким. Мы взрослые любим детей</a:t>
            </a:r>
            <a:r>
              <a:rPr lang="ru-RU" dirty="0" smtClean="0"/>
              <a:t>, заботимся </a:t>
            </a:r>
            <a:r>
              <a:rPr lang="ru-RU" dirty="0" smtClean="0"/>
              <a:t>о них</a:t>
            </a:r>
            <a:r>
              <a:rPr lang="ru-RU" dirty="0" smtClean="0"/>
              <a:t>, друг </a:t>
            </a:r>
            <a:r>
              <a:rPr lang="ru-RU" dirty="0" smtClean="0"/>
              <a:t>о друге. Дети любят родителей и тоже могут доставить им радость и подарить </a:t>
            </a:r>
            <a:r>
              <a:rPr lang="ru-RU" dirty="0" err="1" smtClean="0"/>
              <a:t>подарки,сделанные</a:t>
            </a:r>
            <a:r>
              <a:rPr lang="ru-RU" dirty="0" smtClean="0"/>
              <a:t> своими руками.</a:t>
            </a:r>
            <a:endParaRPr lang="ru-RU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54032"/>
          </a:xfrm>
        </p:spPr>
        <p:txBody>
          <a:bodyPr>
            <a:noAutofit/>
          </a:bodyPr>
          <a:lstStyle/>
          <a:p>
            <a:r>
              <a:rPr lang="ru-RU" sz="2800" dirty="0" smtClean="0"/>
              <a:t>И конечно же подарки –сердечки от любящих родителей</a:t>
            </a:r>
            <a:endParaRPr lang="ru-RU" sz="2800" dirty="0"/>
          </a:p>
        </p:txBody>
      </p:sp>
      <p:pic>
        <p:nvPicPr>
          <p:cNvPr id="7" name="Содержимое 6" descr="IMG_20190214_132440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357158" y="1571612"/>
            <a:ext cx="2471738" cy="4214842"/>
          </a:xfrm>
        </p:spPr>
      </p:pic>
      <p:pic>
        <p:nvPicPr>
          <p:cNvPr id="8" name="Содержимое 7" descr="IMG_20190214_162208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3071813" y="1600399"/>
            <a:ext cx="5614987" cy="4211240"/>
          </a:xfr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57158" y="794802"/>
            <a:ext cx="8572528" cy="65556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 smtClean="0"/>
              <a:t>Цель</a:t>
            </a:r>
            <a:r>
              <a:rPr lang="ru-RU" sz="3200" dirty="0" smtClean="0"/>
              <a:t>:</a:t>
            </a:r>
          </a:p>
          <a:p>
            <a:r>
              <a:rPr lang="ru-RU" sz="3200" dirty="0" smtClean="0"/>
              <a:t>воспитание у </a:t>
            </a:r>
            <a:r>
              <a:rPr lang="ru-RU" sz="3200" dirty="0" smtClean="0"/>
              <a:t>детей </a:t>
            </a:r>
            <a:r>
              <a:rPr lang="ru-RU" sz="3200" dirty="0" smtClean="0"/>
              <a:t>любви </a:t>
            </a:r>
            <a:r>
              <a:rPr lang="ru-RU" sz="3200" dirty="0" smtClean="0"/>
              <a:t>и </a:t>
            </a:r>
            <a:r>
              <a:rPr lang="ru-RU" sz="3200" dirty="0" smtClean="0"/>
              <a:t>уважения </a:t>
            </a:r>
            <a:r>
              <a:rPr lang="ru-RU" sz="3200" dirty="0" smtClean="0"/>
              <a:t>к членам семьи</a:t>
            </a:r>
            <a:r>
              <a:rPr lang="ru-RU" sz="3200" dirty="0" smtClean="0"/>
              <a:t>, проявление заботы </a:t>
            </a:r>
            <a:r>
              <a:rPr lang="ru-RU" sz="3200" dirty="0" smtClean="0"/>
              <a:t>о родных </a:t>
            </a:r>
            <a:r>
              <a:rPr lang="ru-RU" sz="3200" dirty="0" smtClean="0"/>
              <a:t>людях.</a:t>
            </a:r>
          </a:p>
          <a:p>
            <a:r>
              <a:rPr lang="ru-RU" sz="3200" dirty="0" smtClean="0"/>
              <a:t>Задачи</a:t>
            </a:r>
            <a:r>
              <a:rPr lang="ru-RU" sz="3200" dirty="0" smtClean="0"/>
              <a:t>: </a:t>
            </a:r>
            <a:endParaRPr lang="ru-RU" sz="3200" dirty="0" smtClean="0"/>
          </a:p>
          <a:p>
            <a:pPr marL="514350" indent="-514350">
              <a:buAutoNum type="arabicPeriod"/>
            </a:pPr>
            <a:r>
              <a:rPr lang="ru-RU" sz="3200" dirty="0" smtClean="0"/>
              <a:t>развивать </a:t>
            </a:r>
            <a:r>
              <a:rPr lang="ru-RU" sz="3200" dirty="0" smtClean="0"/>
              <a:t>творческие навыки</a:t>
            </a:r>
            <a:r>
              <a:rPr lang="ru-RU" sz="3200" dirty="0" smtClean="0"/>
              <a:t>, мелкую </a:t>
            </a:r>
            <a:r>
              <a:rPr lang="ru-RU" sz="3200" dirty="0" smtClean="0"/>
              <a:t>моторику </a:t>
            </a:r>
            <a:r>
              <a:rPr lang="ru-RU" sz="3200" dirty="0" smtClean="0"/>
              <a:t>рук при изготовлении подарков;</a:t>
            </a:r>
            <a:r>
              <a:rPr lang="ru-RU" sz="3200" dirty="0" smtClean="0"/>
              <a:t/>
            </a:r>
            <a:br>
              <a:rPr lang="ru-RU" sz="3200" dirty="0" smtClean="0"/>
            </a:br>
            <a:endParaRPr lang="ru-RU" sz="3200" dirty="0" smtClean="0"/>
          </a:p>
          <a:p>
            <a:pPr marL="514350" indent="-514350">
              <a:buAutoNum type="arabicPeriod"/>
            </a:pPr>
            <a:r>
              <a:rPr lang="ru-RU" sz="3200" dirty="0" smtClean="0"/>
              <a:t>способствовать художественно-эстетическому развитию через применение нетрадиционных техник </a:t>
            </a:r>
            <a:r>
              <a:rPr lang="ru-RU" sz="3200" dirty="0" smtClean="0"/>
              <a:t>рисования </a:t>
            </a:r>
            <a:r>
              <a:rPr lang="ru-RU" sz="3200" dirty="0" smtClean="0"/>
              <a:t>(</a:t>
            </a:r>
            <a:r>
              <a:rPr lang="ru-RU" sz="3200" dirty="0" smtClean="0"/>
              <a:t>с </a:t>
            </a:r>
            <a:r>
              <a:rPr lang="ru-RU" sz="3200" dirty="0" smtClean="0"/>
              <a:t>помощью отпечатка </a:t>
            </a:r>
            <a:r>
              <a:rPr lang="ru-RU" sz="3200" dirty="0" smtClean="0"/>
              <a:t>ладошки)</a:t>
            </a:r>
            <a:r>
              <a:rPr lang="ru-RU" sz="3600" dirty="0" smtClean="0"/>
              <a:t/>
            </a:r>
            <a:br>
              <a:rPr lang="ru-RU" sz="3600" dirty="0" smtClean="0"/>
            </a:br>
            <a:endParaRPr lang="ru-RU" sz="36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IMG_20190206_174637.jpg"/>
          <p:cNvPicPr>
            <a:picLocks noGrp="1" noChangeAspect="1"/>
          </p:cNvPicPr>
          <p:nvPr>
            <p:ph type="pic" idx="1"/>
          </p:nvPr>
        </p:nvPicPr>
        <p:blipFill>
          <a:blip r:embed="rId2" cstate="print"/>
          <a:srcRect t="19640" b="19640"/>
          <a:stretch>
            <a:fillRect/>
          </a:stretch>
        </p:blipFill>
        <p:spPr>
          <a:xfrm>
            <a:off x="1792288" y="285750"/>
            <a:ext cx="5486400" cy="4572010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Социально-коммуникативная деятельность</a:t>
            </a: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71472" y="5367338"/>
            <a:ext cx="8001056" cy="1204934"/>
          </a:xfrm>
        </p:spPr>
        <p:txBody>
          <a:bodyPr/>
          <a:lstStyle/>
          <a:p>
            <a:r>
              <a:rPr lang="ru-RU" dirty="0" smtClean="0"/>
              <a:t>Повторение стихов А</a:t>
            </a:r>
            <a:r>
              <a:rPr lang="ru-RU" dirty="0" smtClean="0"/>
              <a:t>. </a:t>
            </a:r>
            <a:r>
              <a:rPr lang="ru-RU" dirty="0" err="1" smtClean="0"/>
              <a:t>Барто</a:t>
            </a:r>
            <a:r>
              <a:rPr lang="ru-RU" dirty="0" smtClean="0"/>
              <a:t> </a:t>
            </a:r>
            <a:r>
              <a:rPr lang="ru-RU" dirty="0" smtClean="0"/>
              <a:t>«Мишка», «Зайка». Обсуждение в каком стихотворении заботятся и любят игрушки</a:t>
            </a:r>
            <a:r>
              <a:rPr lang="ru-RU" dirty="0" smtClean="0"/>
              <a:t>, а </a:t>
            </a:r>
            <a:r>
              <a:rPr lang="ru-RU" dirty="0" smtClean="0"/>
              <a:t>в каком нет. Кто о детях заботиться и любит их? </a:t>
            </a:r>
            <a:r>
              <a:rPr lang="ru-RU" dirty="0" smtClean="0"/>
              <a:t>Конечно, </a:t>
            </a:r>
            <a:r>
              <a:rPr lang="ru-RU" dirty="0" smtClean="0"/>
              <a:t>мамочки и папы</a:t>
            </a:r>
            <a:r>
              <a:rPr lang="ru-RU" dirty="0" smtClean="0"/>
              <a:t>, бабушки </a:t>
            </a:r>
            <a:r>
              <a:rPr lang="ru-RU" dirty="0" smtClean="0"/>
              <a:t>и дедушки</a:t>
            </a:r>
            <a:r>
              <a:rPr lang="ru-RU" dirty="0" smtClean="0"/>
              <a:t>, самые </a:t>
            </a:r>
            <a:r>
              <a:rPr lang="ru-RU" dirty="0" smtClean="0"/>
              <a:t>близкие и родные.  Есть такой необычный праздник</a:t>
            </a:r>
            <a:r>
              <a:rPr lang="ru-RU" dirty="0" smtClean="0"/>
              <a:t>, когда </a:t>
            </a:r>
            <a:r>
              <a:rPr lang="ru-RU" dirty="0" smtClean="0"/>
              <a:t>всем кто любит друг друга ,принято дарить сердечки..Они бывают разные</a:t>
            </a:r>
            <a:r>
              <a:rPr lang="ru-RU" dirty="0" smtClean="0"/>
              <a:t>, их </a:t>
            </a:r>
            <a:r>
              <a:rPr lang="ru-RU" dirty="0" smtClean="0"/>
              <a:t>можно сделать самим</a:t>
            </a:r>
            <a:r>
              <a:rPr lang="ru-RU" dirty="0" smtClean="0"/>
              <a:t>. В </a:t>
            </a:r>
            <a:r>
              <a:rPr lang="ru-RU" dirty="0" smtClean="0"/>
              <a:t>свободной деятельности дети рассматривают сердечки.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IMG_20190207_161552.jpg"/>
          <p:cNvPicPr>
            <a:picLocks noGrp="1" noChangeAspect="1"/>
          </p:cNvPicPr>
          <p:nvPr>
            <p:ph type="pic" idx="1"/>
          </p:nvPr>
        </p:nvPicPr>
        <p:blipFill>
          <a:blip r:embed="rId2" cstate="print"/>
          <a:srcRect l="3628" r="3628"/>
          <a:stretch>
            <a:fillRect/>
          </a:stretch>
        </p:blipFill>
        <p:spPr>
          <a:xfrm>
            <a:off x="1785938" y="285750"/>
            <a:ext cx="5500706" cy="4441825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dirty="0" smtClean="0"/>
              <a:t>       Творческая деятельность</a:t>
            </a:r>
            <a:endParaRPr lang="ru-RU" sz="280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643042" y="5572140"/>
            <a:ext cx="6357982" cy="768350"/>
          </a:xfrm>
        </p:spPr>
        <p:txBody>
          <a:bodyPr>
            <a:normAutofit/>
          </a:bodyPr>
          <a:lstStyle/>
          <a:p>
            <a:r>
              <a:rPr lang="ru-RU" sz="1800" dirty="0" smtClean="0"/>
              <a:t>На первом этапе дети тонировали сердечко в желтый цвет. </a:t>
            </a:r>
            <a:endParaRPr lang="ru-RU" sz="18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Отпечатки </a:t>
            </a:r>
            <a:r>
              <a:rPr lang="ru-RU" dirty="0" smtClean="0"/>
              <a:t>ладошек очень </a:t>
            </a:r>
            <a:r>
              <a:rPr lang="ru-RU" dirty="0" smtClean="0"/>
              <a:t>понравились детям</a:t>
            </a:r>
            <a:endParaRPr lang="ru-RU" dirty="0"/>
          </a:p>
        </p:txBody>
      </p:sp>
      <p:pic>
        <p:nvPicPr>
          <p:cNvPr id="5" name="Содержимое 4" descr="IMG_20190211_111131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702425" y="1699260"/>
            <a:ext cx="3395749" cy="4526280"/>
          </a:xfrm>
        </p:spPr>
      </p:pic>
      <p:pic>
        <p:nvPicPr>
          <p:cNvPr id="6" name="Содержимое 5" descr="IMG_20190211_112039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5122025" y="1699260"/>
            <a:ext cx="3395749" cy="4526280"/>
          </a:xfr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 descr="IMG_20190213_091101.jpg"/>
          <p:cNvPicPr>
            <a:picLocks noGrp="1" noChangeAspect="1"/>
          </p:cNvPicPr>
          <p:nvPr>
            <p:ph type="pic" idx="1"/>
          </p:nvPr>
        </p:nvPicPr>
        <p:blipFill>
          <a:blip r:embed="rId2" cstate="print"/>
          <a:srcRect t="1515" b="1515"/>
          <a:stretch>
            <a:fillRect/>
          </a:stretch>
        </p:blipFill>
        <p:spPr/>
      </p:pic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2800" dirty="0" smtClean="0"/>
              <a:t>Завершающий этап-аппликация</a:t>
            </a:r>
            <a:endParaRPr lang="ru-RU" sz="2800" dirty="0"/>
          </a:p>
        </p:txBody>
      </p:sp>
      <p:sp>
        <p:nvSpPr>
          <p:cNvPr id="9" name="Текст 8"/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r>
              <a:rPr lang="ru-RU" sz="1800" dirty="0" smtClean="0"/>
              <a:t>Дети наклеивали на большое </a:t>
            </a:r>
            <a:r>
              <a:rPr lang="ru-RU" sz="1800" dirty="0" smtClean="0"/>
              <a:t>сердце маленькие </a:t>
            </a:r>
            <a:r>
              <a:rPr lang="ru-RU" sz="1800" dirty="0" smtClean="0"/>
              <a:t>сердечки  в произвольном порядке</a:t>
            </a:r>
            <a:endParaRPr lang="ru-RU" sz="18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82594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pic>
        <p:nvPicPr>
          <p:cNvPr id="5" name="Содержимое 4" descr="IMG_20190213_112717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428596" y="214290"/>
            <a:ext cx="4143404" cy="6121401"/>
          </a:xfrm>
        </p:spPr>
      </p:pic>
      <p:pic>
        <p:nvPicPr>
          <p:cNvPr id="6" name="Содержимое 5" descr="IMG_20190213_114332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4643438" y="214290"/>
            <a:ext cx="4110038" cy="6143668"/>
          </a:xfr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Подарки для самых любимых и родных готовы</a:t>
            </a:r>
            <a:endParaRPr lang="ru-RU" dirty="0"/>
          </a:p>
        </p:txBody>
      </p:sp>
      <p:pic>
        <p:nvPicPr>
          <p:cNvPr id="4" name="Содержимое 3" descr="IMG_20190214_161539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630892" y="1554163"/>
            <a:ext cx="6034616" cy="4525962"/>
          </a:xfr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IMG_20190214_161703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285720" y="214290"/>
            <a:ext cx="8643998" cy="614364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116</TotalTime>
  <Words>244</Words>
  <Application>Microsoft Office PowerPoint</Application>
  <PresentationFormat>Экран (4:3)</PresentationFormat>
  <Paragraphs>18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Трек</vt:lpstr>
      <vt:lpstr>День влюбленных</vt:lpstr>
      <vt:lpstr>Слайд 2</vt:lpstr>
      <vt:lpstr>Социально-коммуникативная деятельность</vt:lpstr>
      <vt:lpstr>       Творческая деятельность</vt:lpstr>
      <vt:lpstr>Отпечатки ладошек очень понравились детям</vt:lpstr>
      <vt:lpstr>Завершающий этап-аппликация</vt:lpstr>
      <vt:lpstr>Слайд 7</vt:lpstr>
      <vt:lpstr>Подарки для самых любимых и родных готовы</vt:lpstr>
      <vt:lpstr>Слайд 9</vt:lpstr>
      <vt:lpstr>И конечно же подарки –сердечки от любящих родителей</vt:lpstr>
    </vt:vector>
  </TitlesOfParts>
  <Company>Reanimator Extreme Edition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Admin</cp:lastModifiedBy>
  <cp:revision>14</cp:revision>
  <dcterms:created xsi:type="dcterms:W3CDTF">2019-02-20T19:02:11Z</dcterms:created>
  <dcterms:modified xsi:type="dcterms:W3CDTF">2019-02-21T10:59:36Z</dcterms:modified>
</cp:coreProperties>
</file>