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2" r:id="rId4"/>
    <p:sldId id="274" r:id="rId5"/>
    <p:sldId id="275" r:id="rId6"/>
    <p:sldId id="277" r:id="rId7"/>
    <p:sldId id="278" r:id="rId8"/>
    <p:sldId id="279" r:id="rId9"/>
    <p:sldId id="262" r:id="rId10"/>
    <p:sldId id="280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96EA82-25D6-402E-AC74-1621322586C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F7D188-B9F6-4FCA-A046-F1424E801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влюбленных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Краткосрочный проект в 1 младшей группе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Актуальность: </a:t>
            </a:r>
            <a:r>
              <a:rPr lang="ru-RU" dirty="0" smtClean="0"/>
              <a:t>по </a:t>
            </a:r>
            <a:r>
              <a:rPr lang="ru-RU" dirty="0" smtClean="0"/>
              <a:t>результатам бесед, опросов выяснилось, что речь детей плохо развита, не все дети могут даже повторить стихотворение за воспитателем</a:t>
            </a:r>
            <a:r>
              <a:rPr lang="ru-RU" dirty="0" smtClean="0"/>
              <a:t>, не </a:t>
            </a:r>
            <a:r>
              <a:rPr lang="ru-RU" dirty="0" smtClean="0"/>
              <a:t>имеют представления о роли родителей в их жизни. С дошкольного </a:t>
            </a:r>
            <a:r>
              <a:rPr lang="ru-RU" dirty="0" smtClean="0"/>
              <a:t>возраста </a:t>
            </a:r>
            <a:r>
              <a:rPr lang="ru-RU" dirty="0" smtClean="0"/>
              <a:t>необходимо воспитывать чувства любви и уважения к своим близким. Мы взрослые любим детей</a:t>
            </a:r>
            <a:r>
              <a:rPr lang="ru-RU" dirty="0" smtClean="0"/>
              <a:t>, заботимся </a:t>
            </a:r>
            <a:r>
              <a:rPr lang="ru-RU" dirty="0" smtClean="0"/>
              <a:t>о них</a:t>
            </a:r>
            <a:r>
              <a:rPr lang="ru-RU" dirty="0" smtClean="0"/>
              <a:t>, друг </a:t>
            </a:r>
            <a:r>
              <a:rPr lang="ru-RU" dirty="0" smtClean="0"/>
              <a:t>о друге. Дети любят родителей и тоже могут доставить им радость и подарить </a:t>
            </a:r>
            <a:r>
              <a:rPr lang="ru-RU" dirty="0" err="1" smtClean="0"/>
              <a:t>подарки,сделанные</a:t>
            </a:r>
            <a:r>
              <a:rPr lang="ru-RU" dirty="0" smtClean="0"/>
              <a:t> своими руками.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 конечно же подарки –сердечки от любящих родителей</a:t>
            </a:r>
            <a:endParaRPr lang="ru-RU" sz="2800" dirty="0"/>
          </a:p>
        </p:txBody>
      </p:sp>
      <p:pic>
        <p:nvPicPr>
          <p:cNvPr id="7" name="Содержимое 6" descr="IMG_20190214_1324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471738" cy="4214842"/>
          </a:xfrm>
        </p:spPr>
      </p:pic>
      <p:pic>
        <p:nvPicPr>
          <p:cNvPr id="8" name="Содержимое 7" descr="IMG_20190214_1622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71813" y="1600399"/>
            <a:ext cx="5614987" cy="42112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94802"/>
            <a:ext cx="857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Цель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воспитание у </a:t>
            </a:r>
            <a:r>
              <a:rPr lang="ru-RU" sz="3200" dirty="0" smtClean="0"/>
              <a:t>детей </a:t>
            </a:r>
            <a:r>
              <a:rPr lang="ru-RU" sz="3200" dirty="0" smtClean="0"/>
              <a:t>любви </a:t>
            </a:r>
            <a:r>
              <a:rPr lang="ru-RU" sz="3200" dirty="0" smtClean="0"/>
              <a:t>и </a:t>
            </a:r>
            <a:r>
              <a:rPr lang="ru-RU" sz="3200" dirty="0" smtClean="0"/>
              <a:t>уважения </a:t>
            </a:r>
            <a:r>
              <a:rPr lang="ru-RU" sz="3200" dirty="0" smtClean="0"/>
              <a:t>к членам семьи</a:t>
            </a:r>
            <a:r>
              <a:rPr lang="ru-RU" sz="3200" dirty="0" smtClean="0"/>
              <a:t>, проявление заботы </a:t>
            </a:r>
            <a:r>
              <a:rPr lang="ru-RU" sz="3200" dirty="0" smtClean="0"/>
              <a:t>о родных </a:t>
            </a:r>
            <a:r>
              <a:rPr lang="ru-RU" sz="3200" dirty="0" smtClean="0"/>
              <a:t>людях.</a:t>
            </a:r>
          </a:p>
          <a:p>
            <a:r>
              <a:rPr lang="ru-RU" sz="3200" dirty="0" smtClean="0"/>
              <a:t>Задачи</a:t>
            </a:r>
            <a:r>
              <a:rPr lang="ru-RU" sz="3200" dirty="0" smtClean="0"/>
              <a:t>: 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развивать </a:t>
            </a:r>
            <a:r>
              <a:rPr lang="ru-RU" sz="3200" dirty="0" smtClean="0"/>
              <a:t>творческие навыки</a:t>
            </a:r>
            <a:r>
              <a:rPr lang="ru-RU" sz="3200" dirty="0" smtClean="0"/>
              <a:t>, мелкую </a:t>
            </a:r>
            <a:r>
              <a:rPr lang="ru-RU" sz="3200" dirty="0" smtClean="0"/>
              <a:t>моторику </a:t>
            </a:r>
            <a:r>
              <a:rPr lang="ru-RU" sz="3200" dirty="0" smtClean="0"/>
              <a:t>рук при изготовлении подарков;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способствовать художественно-эстетическому развитию через применение нетрадиционных техник </a:t>
            </a:r>
            <a:r>
              <a:rPr lang="ru-RU" sz="3200" dirty="0" smtClean="0"/>
              <a:t>рисования </a:t>
            </a:r>
            <a:r>
              <a:rPr lang="ru-RU" sz="3200" dirty="0" smtClean="0"/>
              <a:t>(</a:t>
            </a:r>
            <a:r>
              <a:rPr lang="ru-RU" sz="3200" dirty="0" smtClean="0"/>
              <a:t>с </a:t>
            </a:r>
            <a:r>
              <a:rPr lang="ru-RU" sz="3200" dirty="0" smtClean="0"/>
              <a:t>помощью отпечатка </a:t>
            </a:r>
            <a:r>
              <a:rPr lang="ru-RU" sz="3200" dirty="0" smtClean="0"/>
              <a:t>ладошки)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90206_1746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640" b="19640"/>
          <a:stretch>
            <a:fillRect/>
          </a:stretch>
        </p:blipFill>
        <p:spPr>
          <a:xfrm>
            <a:off x="1792288" y="285750"/>
            <a:ext cx="5486400" cy="45720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Социально-коммуникативная деятельность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8001056" cy="1204934"/>
          </a:xfrm>
        </p:spPr>
        <p:txBody>
          <a:bodyPr/>
          <a:lstStyle/>
          <a:p>
            <a:r>
              <a:rPr lang="ru-RU" dirty="0" smtClean="0"/>
              <a:t>Повторение стихов А</a:t>
            </a:r>
            <a:r>
              <a:rPr lang="ru-RU" dirty="0" smtClean="0"/>
              <a:t>. </a:t>
            </a:r>
            <a:r>
              <a:rPr lang="ru-RU" dirty="0" err="1" smtClean="0"/>
              <a:t>Барто</a:t>
            </a:r>
            <a:r>
              <a:rPr lang="ru-RU" dirty="0" smtClean="0"/>
              <a:t> </a:t>
            </a:r>
            <a:r>
              <a:rPr lang="ru-RU" dirty="0" smtClean="0"/>
              <a:t>«Мишка», «Зайка». Обсуждение в каком стихотворении заботятся и любят игрушки</a:t>
            </a:r>
            <a:r>
              <a:rPr lang="ru-RU" dirty="0" smtClean="0"/>
              <a:t>, а </a:t>
            </a:r>
            <a:r>
              <a:rPr lang="ru-RU" dirty="0" smtClean="0"/>
              <a:t>в каком нет. Кто о детях заботиться и любит их? </a:t>
            </a:r>
            <a:r>
              <a:rPr lang="ru-RU" dirty="0" smtClean="0"/>
              <a:t>Конечно, </a:t>
            </a:r>
            <a:r>
              <a:rPr lang="ru-RU" dirty="0" smtClean="0"/>
              <a:t>мамочки и папы</a:t>
            </a:r>
            <a:r>
              <a:rPr lang="ru-RU" dirty="0" smtClean="0"/>
              <a:t>, бабушки </a:t>
            </a:r>
            <a:r>
              <a:rPr lang="ru-RU" dirty="0" smtClean="0"/>
              <a:t>и дедушки</a:t>
            </a:r>
            <a:r>
              <a:rPr lang="ru-RU" dirty="0" smtClean="0"/>
              <a:t>, самые </a:t>
            </a:r>
            <a:r>
              <a:rPr lang="ru-RU" dirty="0" smtClean="0"/>
              <a:t>близкие и родные.  Есть такой необычный праздник</a:t>
            </a:r>
            <a:r>
              <a:rPr lang="ru-RU" dirty="0" smtClean="0"/>
              <a:t>, когда </a:t>
            </a:r>
            <a:r>
              <a:rPr lang="ru-RU" dirty="0" smtClean="0"/>
              <a:t>всем кто любит друг друга ,принято дарить сердечки..Они бывают разные</a:t>
            </a:r>
            <a:r>
              <a:rPr lang="ru-RU" dirty="0" smtClean="0"/>
              <a:t>, их </a:t>
            </a:r>
            <a:r>
              <a:rPr lang="ru-RU" dirty="0" smtClean="0"/>
              <a:t>можно сделать самим</a:t>
            </a:r>
            <a:r>
              <a:rPr lang="ru-RU" dirty="0" smtClean="0"/>
              <a:t>. В </a:t>
            </a:r>
            <a:r>
              <a:rPr lang="ru-RU" dirty="0" smtClean="0"/>
              <a:t>свободной деятельности дети рассматривают сердечки.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90207_1615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28" r="3628"/>
          <a:stretch>
            <a:fillRect/>
          </a:stretch>
        </p:blipFill>
        <p:spPr>
          <a:xfrm>
            <a:off x="1785938" y="285750"/>
            <a:ext cx="5500706" cy="4441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Творческая деятельность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5572140"/>
            <a:ext cx="6357982" cy="7683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первом этапе дети тонировали сердечко в желтый цвет. 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Отпечатки </a:t>
            </a:r>
            <a:r>
              <a:rPr lang="ru-RU" dirty="0" smtClean="0"/>
              <a:t>ладошек очень </a:t>
            </a:r>
            <a:r>
              <a:rPr lang="ru-RU" dirty="0" smtClean="0"/>
              <a:t>понравились детям</a:t>
            </a:r>
            <a:endParaRPr lang="ru-RU" dirty="0"/>
          </a:p>
        </p:txBody>
      </p:sp>
      <p:pic>
        <p:nvPicPr>
          <p:cNvPr id="5" name="Содержимое 4" descr="IMG_20190211_1111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425" y="1699260"/>
            <a:ext cx="3395749" cy="4526280"/>
          </a:xfrm>
        </p:spPr>
      </p:pic>
      <p:pic>
        <p:nvPicPr>
          <p:cNvPr id="6" name="Содержимое 5" descr="IMG_20190211_112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2025" y="1699260"/>
            <a:ext cx="3395749" cy="452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190213_0911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Завершающий этап-аппликация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Дети наклеивали на большое </a:t>
            </a:r>
            <a:r>
              <a:rPr lang="ru-RU" sz="1800" dirty="0" smtClean="0"/>
              <a:t>сердце маленькие </a:t>
            </a:r>
            <a:r>
              <a:rPr lang="ru-RU" sz="1800" dirty="0" smtClean="0"/>
              <a:t>сердечки  в произвольном порядке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IMG_20190213_1127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143404" cy="6121401"/>
          </a:xfrm>
        </p:spPr>
      </p:pic>
      <p:pic>
        <p:nvPicPr>
          <p:cNvPr id="6" name="Содержимое 5" descr="IMG_20190213_1143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110038" cy="61436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Подарки для самых любимых и родных готовы</a:t>
            </a:r>
            <a:endParaRPr lang="ru-RU" dirty="0"/>
          </a:p>
        </p:txBody>
      </p:sp>
      <p:pic>
        <p:nvPicPr>
          <p:cNvPr id="4" name="Содержимое 3" descr="IMG_20190214_161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214_1617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20" y="214290"/>
            <a:ext cx="8643998" cy="614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244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День влюбленных</vt:lpstr>
      <vt:lpstr>Слайд 2</vt:lpstr>
      <vt:lpstr>Социально-коммуникативная деятельность</vt:lpstr>
      <vt:lpstr>       Творческая деятельность</vt:lpstr>
      <vt:lpstr>Отпечатки ладошек очень понравились детям</vt:lpstr>
      <vt:lpstr>Завершающий этап-аппликация</vt:lpstr>
      <vt:lpstr>Слайд 7</vt:lpstr>
      <vt:lpstr>Подарки для самых любимых и родных готовы</vt:lpstr>
      <vt:lpstr>Слайд 9</vt:lpstr>
      <vt:lpstr>И конечно же подарки –сердечки от любящих родителей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2019-02-20T19:02:11Z</dcterms:created>
  <dcterms:modified xsi:type="dcterms:W3CDTF">2019-02-21T10:59:36Z</dcterms:modified>
</cp:coreProperties>
</file>