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58" r:id="rId4"/>
    <p:sldId id="301" r:id="rId5"/>
    <p:sldId id="274" r:id="rId6"/>
    <p:sldId id="279" r:id="rId7"/>
    <p:sldId id="264" r:id="rId8"/>
    <p:sldId id="30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4" r:id="rId21"/>
    <p:sldId id="299" r:id="rId22"/>
    <p:sldId id="277" r:id="rId23"/>
    <p:sldId id="292" r:id="rId24"/>
    <p:sldId id="2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28.07.2019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5_kopiya1.preview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print"/>
          <a:srcRect t="31056" b="15704"/>
          <a:stretch>
            <a:fillRect/>
          </a:stretch>
        </p:blipFill>
        <p:spPr bwMode="auto">
          <a:xfrm>
            <a:off x="304800" y="1219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148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Воспитатель: Зубарева Л.К.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4572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МБДОУ детский сад № 44 «Солнышко»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43000" y="299435"/>
            <a:ext cx="7391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200" b="1" dirty="0">
              <a:solidFill>
                <a:srgbClr val="003399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32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 dirty="0">
              <a:cs typeface="Times New Roman" pitchFamily="18" charset="0"/>
            </a:endParaRPr>
          </a:p>
          <a:p>
            <a:pPr algn="ctr" eaLnBrk="0" hangingPunct="0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 dirty="0">
              <a:cs typeface="Times New Roman" pitchFamily="18" charset="0"/>
            </a:endParaRPr>
          </a:p>
          <a:p>
            <a:pPr algn="ctr" eaLnBrk="0" hangingPunct="0"/>
            <a:endParaRPr lang="ru-RU" sz="4800" dirty="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2150814"/>
            <a:ext cx="861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46752"/>
            <a:ext cx="838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Катятся волны от лодок с судами</a:t>
            </a: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003399"/>
              </a:solidFill>
            </a:endParaRP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14400" y="-405554"/>
            <a:ext cx="7848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200" dirty="0">
              <a:solidFill>
                <a:srgbClr val="003399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 dirty="0">
              <a:cs typeface="Times New Roman" pitchFamily="18" charset="0"/>
            </a:endParaRP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dirty="0">
                <a:solidFill>
                  <a:srgbClr val="003399"/>
                </a:solidFill>
                <a:cs typeface="Times New Roman" pitchFamily="18" charset="0"/>
              </a:rPr>
              <a:t> </a:t>
            </a:r>
            <a:endParaRPr lang="ru-RU" sz="36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61109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8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344364"/>
            <a:ext cx="8458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3200" dirty="0">
              <a:solidFill>
                <a:srgbClr val="003399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3200" dirty="0">
              <a:solidFill>
                <a:srgbClr val="003399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3200" dirty="0">
              <a:solidFill>
                <a:srgbClr val="003399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3200" dirty="0">
              <a:solidFill>
                <a:srgbClr val="003399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3200" dirty="0">
              <a:solidFill>
                <a:srgbClr val="003399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3200" dirty="0">
              <a:solidFill>
                <a:srgbClr val="003399"/>
              </a:solidFill>
            </a:endParaRPr>
          </a:p>
          <a:p>
            <a:pPr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 dirty="0"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 dirty="0">
              <a:solidFill>
                <a:srgbClr val="003399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 dirty="0">
              <a:solidFill>
                <a:srgbClr val="003399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003399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 dirty="0">
                <a:solidFill>
                  <a:srgbClr val="003399"/>
                </a:solidFill>
              </a:rPr>
              <a:t> </a:t>
            </a:r>
            <a:endParaRPr lang="ru-RU" sz="40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 dirty="0"/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 dirty="0">
              <a:solidFill>
                <a:srgbClr val="003399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85800" y="6096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b="1" i="1" dirty="0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Возраст участников: </a:t>
            </a:r>
            <a:endParaRPr lang="ru-RU" sz="2400" b="1" i="1" dirty="0" smtClean="0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дошкольный возраст (</a:t>
            </a:r>
            <a:r>
              <a:rPr lang="ru-RU" sz="2400" b="1" i="1" dirty="0" smtClean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 cstate="print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8001000" cy="434340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eaLnBrk="0" hangingPunct="0">
              <a:buFontTx/>
              <a:buChar char="•"/>
              <a:tabLst>
                <a:tab pos="904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результате реализации проекта дети и родители будут знать правила безопасного поведения на воде.</a:t>
            </a:r>
          </a:p>
          <a:p>
            <a:pPr eaLnBrk="0" hangingPunct="0">
              <a:buFontTx/>
              <a:buChar char="•"/>
              <a:tabLst>
                <a:tab pos="904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Будет выработана система взаимодействия педагогов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доу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родителей в деле обеспечения безопасности детей на водоёмах.</a:t>
            </a:r>
          </a:p>
          <a:p>
            <a:pPr eaLnBrk="0" hangingPunct="0">
              <a:buFontTx/>
              <a:buChar char="•"/>
              <a:tabLst>
                <a:tab pos="904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Снизится риск несчастных случаев с детьми на летнем отдыхе у водоёма.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029200"/>
            <a:ext cx="556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419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1371600"/>
            <a:ext cx="88392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533400" y="4495800"/>
            <a:ext cx="65532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 dirty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 dirty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 dirty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1471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dirty="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Не переохлаждайтесь и не перегревайтесь.</a:t>
            </a:r>
            <a:endParaRPr lang="ru-RU" sz="24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cs typeface="Times New Roman" pitchFamily="18" charset="0"/>
              </a:rPr>
              <a:t>•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cs typeface="Times New Roman" pitchFamily="18" charset="0"/>
              </a:rPr>
              <a:t>•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003399"/>
                </a:solidFill>
                <a:cs typeface="Times New Roman" pitchFamily="18" charset="0"/>
              </a:rPr>
              <a:t> </a:t>
            </a:r>
            <a:endParaRPr lang="ru-RU" sz="2400" dirty="0">
              <a:solidFill>
                <a:srgbClr val="003399"/>
              </a:solidFill>
              <a:cs typeface="Times New Roman" pitchFamily="18" charset="0"/>
            </a:endParaRPr>
          </a:p>
          <a:p>
            <a:pPr eaLnBrk="0" hangingPunct="0"/>
            <a:endParaRPr lang="ru-RU" sz="3600" dirty="0">
              <a:solidFill>
                <a:srgbClr val="003399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Не находитесь длительное время под палящими лучами солнца</a:t>
            </a:r>
            <a:r>
              <a:rPr lang="ru-RU" sz="24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3399"/>
              </a:solidFill>
            </a:endParaRPr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001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 dirty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dirty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672</TotalTime>
  <Words>516</Words>
  <Application>Microsoft Office PowerPoint</Application>
  <PresentationFormat>Экран (4:3)</PresentationFormat>
  <Paragraphs>91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Транспортировка на берег.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63</cp:revision>
  <dcterms:created xsi:type="dcterms:W3CDTF">2013-09-24T05:57:37Z</dcterms:created>
  <dcterms:modified xsi:type="dcterms:W3CDTF">2019-07-28T08:58:53Z</dcterms:modified>
</cp:coreProperties>
</file>