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2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B361-03C0-41F2-BD3A-7FFD44D45047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BF71-42CB-41EA-B07F-C3B185E3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B361-03C0-41F2-BD3A-7FFD44D45047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BF71-42CB-41EA-B07F-C3B185E3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B361-03C0-41F2-BD3A-7FFD44D45047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BF71-42CB-41EA-B07F-C3B185E3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B361-03C0-41F2-BD3A-7FFD44D45047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BF71-42CB-41EA-B07F-C3B185E3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B361-03C0-41F2-BD3A-7FFD44D45047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BF71-42CB-41EA-B07F-C3B185E3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B361-03C0-41F2-BD3A-7FFD44D45047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BF71-42CB-41EA-B07F-C3B185E3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B361-03C0-41F2-BD3A-7FFD44D45047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BF71-42CB-41EA-B07F-C3B185E3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B361-03C0-41F2-BD3A-7FFD44D45047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BF71-42CB-41EA-B07F-C3B185E3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B361-03C0-41F2-BD3A-7FFD44D45047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BF71-42CB-41EA-B07F-C3B185E3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B361-03C0-41F2-BD3A-7FFD44D45047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BF71-42CB-41EA-B07F-C3B185E3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B361-03C0-41F2-BD3A-7FFD44D45047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BF71-42CB-41EA-B07F-C3B185E3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BB361-03C0-41F2-BD3A-7FFD44D45047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CBF71-42CB-41EA-B07F-C3B185E3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МБДОУ детский сад № 44 «Солнышко»</a:t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Экспериментальная </a:t>
            </a:r>
            <a:r>
              <a:rPr lang="ru-RU" sz="4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деятельность в музыкальном развитии дошкольников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07296" y="5085184"/>
            <a:ext cx="5536704" cy="139256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Мирзоева В.А.</a:t>
            </a:r>
          </a:p>
          <a:p>
            <a:pPr algn="l"/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Музыкальный руководитель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0319_111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361532" cy="6192688"/>
          </a:xfrm>
        </p:spPr>
      </p:pic>
      <p:pic>
        <p:nvPicPr>
          <p:cNvPr id="5" name="Рисунок 4" descr="20180319_111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5986" y="260648"/>
            <a:ext cx="4948014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«Как распространяется звук»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Объяснить, как распространяются звуковые волны</a:t>
            </a:r>
            <a:endParaRPr lang="ru-RU" dirty="0"/>
          </a:p>
        </p:txBody>
      </p:sp>
      <p:pic>
        <p:nvPicPr>
          <p:cNvPr id="4" name="Рисунок 3" descr="20180319_111530.jpg"/>
          <p:cNvPicPr>
            <a:picLocks noChangeAspect="1"/>
          </p:cNvPicPr>
          <p:nvPr/>
        </p:nvPicPr>
        <p:blipFill>
          <a:blip r:embed="rId2" cstate="print"/>
          <a:srcRect t="21650" b="12201"/>
          <a:stretch>
            <a:fillRect/>
          </a:stretch>
        </p:blipFill>
        <p:spPr>
          <a:xfrm>
            <a:off x="1907704" y="2609528"/>
            <a:ext cx="4894621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0180319_1053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256584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0319_110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7" y="118766"/>
            <a:ext cx="4912945" cy="655059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180319_1058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502" y="188640"/>
            <a:ext cx="4158462" cy="5832648"/>
          </a:xfrm>
        </p:spPr>
      </p:pic>
      <p:pic>
        <p:nvPicPr>
          <p:cNvPr id="7" name="Рисунок 6" descr="20180319_110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88640"/>
            <a:ext cx="4860032" cy="619201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«Где живет эхо»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подвести к пониманию возникновения эха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80319_1118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4572000" cy="6096002"/>
          </a:xfrm>
        </p:spPr>
      </p:pic>
      <p:pic>
        <p:nvPicPr>
          <p:cNvPr id="5" name="Рисунок 4" descr="20180319_111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4290"/>
            <a:ext cx="4572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319_112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88640"/>
            <a:ext cx="5002020" cy="666936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319_1124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14776"/>
            <a:ext cx="5256584" cy="652872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Экспериментирование со звуком способствует развитию познавательных интересов:</a:t>
            </a:r>
          </a:p>
          <a:p>
            <a:r>
              <a:rPr lang="ru-RU" dirty="0" smtClean="0"/>
              <a:t> некоторые дети заинтересовались природой звука, просили родителей продолжить изучение этих явлений</a:t>
            </a:r>
          </a:p>
          <a:p>
            <a:r>
              <a:rPr lang="ru-RU" dirty="0" smtClean="0"/>
              <a:t>с воспитателями они смотрели информацию в энциклопедиях</a:t>
            </a:r>
          </a:p>
          <a:p>
            <a:r>
              <a:rPr lang="ru-RU" dirty="0" smtClean="0"/>
              <a:t>произошло накопление познавательного опыта через слушание звуков природы, улицы, дома, деревянных, металлических, стеклянных звуков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4320480" cy="4824536"/>
          </a:xfrm>
        </p:spPr>
        <p:txBody>
          <a:bodyPr>
            <a:normAutofit fontScale="55000" lnSpcReduction="20000"/>
          </a:bodyPr>
          <a:lstStyle/>
          <a:p>
            <a:pPr lvl="0" algn="r">
              <a:buNone/>
            </a:pPr>
            <a:endParaRPr lang="ru-RU" dirty="0" smtClean="0"/>
          </a:p>
          <a:p>
            <a:pPr lvl="0" algn="r">
              <a:buNone/>
            </a:pPr>
            <a:endParaRPr lang="ru-RU" dirty="0" smtClean="0"/>
          </a:p>
          <a:p>
            <a:pPr lvl="0" algn="ctr">
              <a:buNone/>
            </a:pPr>
            <a:r>
              <a:rPr lang="ru-RU" sz="6500" dirty="0" smtClean="0"/>
              <a:t>Парциальная </a:t>
            </a:r>
            <a:r>
              <a:rPr lang="ru-RU" sz="6500" dirty="0" smtClean="0"/>
              <a:t>программа</a:t>
            </a:r>
          </a:p>
          <a:p>
            <a:pPr lvl="0" algn="ctr">
              <a:buNone/>
            </a:pPr>
            <a:endParaRPr lang="ru-RU" sz="6500" dirty="0" smtClean="0"/>
          </a:p>
          <a:p>
            <a:pPr lvl="0" algn="ctr">
              <a:buNone/>
            </a:pPr>
            <a:r>
              <a:rPr lang="ru-RU" sz="6500" b="1" i="1" dirty="0" smtClean="0"/>
              <a:t> </a:t>
            </a:r>
            <a:r>
              <a:rPr lang="ru-RU" sz="6500" b="1" i="1" dirty="0" smtClean="0"/>
              <a:t>«Звук - волшебник</a:t>
            </a:r>
            <a:r>
              <a:rPr lang="ru-RU" sz="6500" b="1" i="1" dirty="0" smtClean="0"/>
              <a:t>»</a:t>
            </a:r>
          </a:p>
          <a:p>
            <a:pPr lvl="0" algn="ctr">
              <a:buNone/>
            </a:pPr>
            <a:r>
              <a:rPr lang="ru-RU" sz="6500" dirty="0" smtClean="0"/>
              <a:t> </a:t>
            </a:r>
          </a:p>
          <a:p>
            <a:pPr lvl="0" algn="ctr">
              <a:buNone/>
            </a:pPr>
            <a:r>
              <a:rPr lang="ru-RU" sz="6500" dirty="0" smtClean="0"/>
              <a:t>автор </a:t>
            </a:r>
            <a:r>
              <a:rPr lang="ru-RU" sz="6500" dirty="0" smtClean="0"/>
              <a:t>Т.Н. </a:t>
            </a:r>
            <a:r>
              <a:rPr lang="ru-RU" sz="6500" dirty="0" smtClean="0"/>
              <a:t>Девятова</a:t>
            </a:r>
            <a:endParaRPr lang="ru-RU" sz="65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180319_113900.jpg"/>
          <p:cNvPicPr>
            <a:picLocks noChangeAspect="1"/>
          </p:cNvPicPr>
          <p:nvPr/>
        </p:nvPicPr>
        <p:blipFill>
          <a:blip r:embed="rId2" cstate="print"/>
          <a:srcRect l="2359"/>
          <a:stretch>
            <a:fillRect/>
          </a:stretch>
        </p:blipFill>
        <p:spPr>
          <a:xfrm rot="5400000">
            <a:off x="4245402" y="1523350"/>
            <a:ext cx="5301207" cy="407194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5400" b="1" dirty="0" smtClean="0"/>
              <a:t>Спасибо за внимание</a:t>
            </a:r>
            <a:endParaRPr lang="ru-RU" sz="5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Эксперименты с инструментами развивают:</a:t>
            </a:r>
          </a:p>
          <a:p>
            <a:pPr>
              <a:buNone/>
            </a:pPr>
            <a:r>
              <a:rPr lang="ru-RU" b="1" dirty="0" smtClean="0"/>
              <a:t> </a:t>
            </a:r>
          </a:p>
          <a:p>
            <a:r>
              <a:rPr lang="ru-RU" dirty="0" smtClean="0"/>
              <a:t>интерес к эстетической стороне деятельности, </a:t>
            </a:r>
          </a:p>
          <a:p>
            <a:r>
              <a:rPr lang="ru-RU" dirty="0" smtClean="0"/>
              <a:t>потребность детей в творческом самовыражении, </a:t>
            </a:r>
          </a:p>
          <a:p>
            <a:r>
              <a:rPr lang="ru-RU" dirty="0" smtClean="0"/>
              <a:t>инициативность и самостоятельность в воплощении художественного замысла,</a:t>
            </a:r>
          </a:p>
          <a:p>
            <a:r>
              <a:rPr lang="ru-RU" dirty="0" smtClean="0"/>
              <a:t>привлекают внимание детей к богатству и разнообразию звуков, издаваемых деревянными, металлическими и другими предметами и музыкальными инструментами.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Самодельные музыкальные инструменты</a:t>
            </a:r>
            <a:endParaRPr lang="ru-RU" b="1" dirty="0"/>
          </a:p>
        </p:txBody>
      </p:sp>
      <p:pic>
        <p:nvPicPr>
          <p:cNvPr id="4" name="Содержимое 3" descr="20180319_114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3888432" cy="5112568"/>
          </a:xfrm>
        </p:spPr>
      </p:pic>
      <p:pic>
        <p:nvPicPr>
          <p:cNvPr id="5" name="Рисунок 4" descr="20180319_113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72816"/>
            <a:ext cx="4572000" cy="48262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«Музыка или шум»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 научить определять происхождение звуков и различать музыкальные и шумовые инструменты.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319_1039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5040560" cy="6336704"/>
          </a:xfrm>
        </p:spPr>
      </p:pic>
      <p:pic>
        <p:nvPicPr>
          <p:cNvPr id="5" name="Рисунок 4" descr="20180319_103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0412" y="1844824"/>
            <a:ext cx="4673588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«Почему все звучит»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подвести детей к пониманию причин возникновения звука </a:t>
            </a:r>
          </a:p>
          <a:p>
            <a:pPr>
              <a:buNone/>
            </a:pPr>
            <a:r>
              <a:rPr lang="ru-RU" dirty="0" smtClean="0"/>
              <a:t>(колебание предметов)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20180319_104800.jpg"/>
          <p:cNvPicPr>
            <a:picLocks noChangeAspect="1"/>
          </p:cNvPicPr>
          <p:nvPr/>
        </p:nvPicPr>
        <p:blipFill>
          <a:blip r:embed="rId2" cstate="print"/>
          <a:srcRect l="20911"/>
          <a:stretch>
            <a:fillRect/>
          </a:stretch>
        </p:blipFill>
        <p:spPr>
          <a:xfrm>
            <a:off x="4720111" y="260648"/>
            <a:ext cx="4423889" cy="6264696"/>
          </a:xfrm>
          <a:prstGeom prst="rect">
            <a:avLst/>
          </a:prstGeom>
        </p:spPr>
      </p:pic>
      <p:pic>
        <p:nvPicPr>
          <p:cNvPr id="11" name="Рисунок 10" descr="20180319_104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4716016" cy="62880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«Откуда берется голос»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подвести к пониманию причин возникновения звуков речи.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202</Words>
  <Application>Microsoft Office PowerPoint</Application>
  <PresentationFormat>Экран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МБДОУ детский сад № 44 «Солнышко»   Экспериментальная деятельность в музыкальном развитии дошкольников </vt:lpstr>
      <vt:lpstr>Слайд 2</vt:lpstr>
      <vt:lpstr>Слайд 3</vt:lpstr>
      <vt:lpstr>Самодельные музыкальные инструменты</vt:lpstr>
      <vt:lpstr> «Музыка или шум»</vt:lpstr>
      <vt:lpstr>Слайд 6</vt:lpstr>
      <vt:lpstr>«Почему все звучит» </vt:lpstr>
      <vt:lpstr>Слайд 8</vt:lpstr>
      <vt:lpstr>«Откуда берется голос»</vt:lpstr>
      <vt:lpstr>Слайд 10</vt:lpstr>
      <vt:lpstr>«Как распространяется звук»</vt:lpstr>
      <vt:lpstr>Слайд 12</vt:lpstr>
      <vt:lpstr>Слайд 13</vt:lpstr>
      <vt:lpstr>Слайд 14</vt:lpstr>
      <vt:lpstr>«Где живет эхо»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18</cp:revision>
  <dcterms:created xsi:type="dcterms:W3CDTF">2018-03-20T04:18:09Z</dcterms:created>
  <dcterms:modified xsi:type="dcterms:W3CDTF">2018-03-21T07:46:48Z</dcterms:modified>
</cp:coreProperties>
</file>