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6" r:id="rId4"/>
    <p:sldId id="260" r:id="rId5"/>
    <p:sldId id="270" r:id="rId6"/>
    <p:sldId id="267" r:id="rId7"/>
    <p:sldId id="257" r:id="rId8"/>
    <p:sldId id="263" r:id="rId9"/>
    <p:sldId id="265" r:id="rId10"/>
    <p:sldId id="261" r:id="rId11"/>
    <p:sldId id="262" r:id="rId12"/>
    <p:sldId id="264" r:id="rId13"/>
    <p:sldId id="268" r:id="rId14"/>
    <p:sldId id="271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D2DEAAE-A7A2-4266-86C1-FD7DB9FB63C2}">
          <p14:sldIdLst>
            <p14:sldId id="256"/>
            <p14:sldId id="259"/>
            <p14:sldId id="266"/>
            <p14:sldId id="260"/>
            <p14:sldId id="270"/>
            <p14:sldId id="267"/>
            <p14:sldId id="257"/>
            <p14:sldId id="263"/>
            <p14:sldId id="265"/>
            <p14:sldId id="261"/>
            <p14:sldId id="262"/>
            <p14:sldId id="264"/>
            <p14:sldId id="268"/>
            <p14:sldId id="271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10/25/2017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10/25/2017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10/25/2017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10/25/2017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10/25/2017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20639" y="640080"/>
            <a:ext cx="6897189" cy="1136470"/>
          </a:xfrm>
        </p:spPr>
        <p:txBody>
          <a:bodyPr/>
          <a:lstStyle/>
          <a:p>
            <a:r>
              <a:rPr lang="ru-RU" sz="6000" b="1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Приметы осени</a:t>
            </a:r>
            <a:endParaRPr lang="ru-RU" sz="6000" b="1" dirty="0">
              <a:solidFill>
                <a:srgbClr val="FFC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6447" y="4394039"/>
            <a:ext cx="5602913" cy="1379744"/>
          </a:xfrm>
        </p:spPr>
        <p:txBody>
          <a:bodyPr>
            <a:normAutofit/>
          </a:bodyPr>
          <a:lstStyle/>
          <a:p>
            <a:r>
              <a:rPr lang="ru-RU" dirty="0" smtClean="0"/>
              <a:t>Составила: Зубарева Любовь Константиновна </a:t>
            </a:r>
          </a:p>
          <a:p>
            <a:r>
              <a:rPr lang="ru-RU" dirty="0" smtClean="0"/>
              <a:t>Воспитатель первая квалификационная категория</a:t>
            </a:r>
            <a:endParaRPr lang="ru-RU" dirty="0"/>
          </a:p>
        </p:txBody>
      </p:sp>
      <p:pic>
        <p:nvPicPr>
          <p:cNvPr id="4" name="Содержимое 3" descr="529731808695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18" y="221920"/>
            <a:ext cx="4932521" cy="37986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Содержимое 3" descr="1328427775_0_122a_24dd8a0e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679" y="2495007"/>
            <a:ext cx="5381285" cy="40351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5728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5" y="510702"/>
            <a:ext cx="11025051" cy="583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5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" y="510702"/>
            <a:ext cx="5486857" cy="4531561"/>
          </a:xfrm>
          <a:prstGeom prst="rect">
            <a:avLst/>
          </a:prstGeom>
        </p:spPr>
      </p:pic>
      <p:pic>
        <p:nvPicPr>
          <p:cNvPr id="3" name="Picture 3" descr="http://www.0757wyw.com/0l234asp/upimages/20111091082725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0719" y="2312126"/>
            <a:ext cx="6257109" cy="43157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5508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9" y="510702"/>
            <a:ext cx="11168742" cy="583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79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1" y="510702"/>
            <a:ext cx="10985863" cy="583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3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510702"/>
            <a:ext cx="11226800" cy="583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5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" y="510702"/>
            <a:ext cx="10450286" cy="583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39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5" y="510702"/>
            <a:ext cx="11242964" cy="583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615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3" y="510702"/>
            <a:ext cx="10933611" cy="583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016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510702"/>
            <a:ext cx="11247120" cy="583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567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510702"/>
            <a:ext cx="10693400" cy="583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357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5" y="510702"/>
            <a:ext cx="10528663" cy="583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43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510702"/>
            <a:ext cx="11263745" cy="583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21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3" y="510702"/>
            <a:ext cx="11103429" cy="583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76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" y="510702"/>
            <a:ext cx="10450286" cy="583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826794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18</TotalTime>
  <Words>11</Words>
  <Application>Microsoft Office PowerPoint</Application>
  <PresentationFormat>Широкоэкранный</PresentationFormat>
  <Paragraphs>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Bookman Old Style</vt:lpstr>
      <vt:lpstr>Trebuchet MS</vt:lpstr>
      <vt:lpstr>Берлин</vt:lpstr>
      <vt:lpstr>Приметы осени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Приметы осени</dc:title>
  <dc:creator>Пользователь</dc:creator>
  <cp:lastModifiedBy>Пользователь</cp:lastModifiedBy>
  <cp:revision>4</cp:revision>
  <dcterms:created xsi:type="dcterms:W3CDTF">2017-10-25T02:52:08Z</dcterms:created>
  <dcterms:modified xsi:type="dcterms:W3CDTF">2017-10-25T03:13:16Z</dcterms:modified>
</cp:coreProperties>
</file>