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Богатырские состязания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3886200"/>
            <a:ext cx="5184576" cy="134300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Огородникова</a:t>
            </a:r>
            <a:r>
              <a:rPr lang="ru-RU" dirty="0">
                <a:solidFill>
                  <a:schemeClr val="tx1"/>
                </a:solidFill>
              </a:rPr>
              <a:t> Ольга Николаевна</a:t>
            </a:r>
          </a:p>
          <a:p>
            <a:r>
              <a:rPr lang="ru-RU" dirty="0">
                <a:solidFill>
                  <a:schemeClr val="tx1"/>
                </a:solidFill>
              </a:rPr>
              <a:t>Воспитатель старшей группы №8</a:t>
            </a:r>
          </a:p>
        </p:txBody>
      </p:sp>
    </p:spTree>
    <p:extLst>
      <p:ext uri="{BB962C8B-B14F-4D97-AF65-F5344CB8AC3E}">
        <p14:creationId xmlns:p14="http://schemas.microsoft.com/office/powerpoint/2010/main" xmlns="" val="256472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Участниками были дети группы</a:t>
            </a:r>
            <a:br>
              <a:rPr lang="ru-RU" b="1" dirty="0" smtClean="0"/>
            </a:br>
            <a:r>
              <a:rPr lang="ru-RU" b="1" dirty="0" smtClean="0"/>
              <a:t> №8 «Богатыри» и группы №3 «Витязи»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643050"/>
            <a:ext cx="5572164" cy="52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9197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Дети скакали на лошадях, носили воду коромыслами, преодолевали препятствия.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24847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32048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9606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Сражались со Змеем Горынычем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421196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336" y="1484784"/>
            <a:ext cx="440466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372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Волновались и «болели» друг за друга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00200"/>
            <a:ext cx="36004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696744" cy="483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9455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конечно общее фото богатырей.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640960" cy="518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013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15871781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47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Богатырские состязания</vt:lpstr>
      <vt:lpstr>Участниками были дети группы  №8 «Богатыри» и группы №3 «Витязи»</vt:lpstr>
      <vt:lpstr>Дети скакали на лошадях, носили воду коромыслами, преодолевали препятствия.</vt:lpstr>
      <vt:lpstr>Сражались со Змеем Горынычем </vt:lpstr>
      <vt:lpstr>Волновались и «болели» друг за друга</vt:lpstr>
      <vt:lpstr>И конечно общее фото богатырей.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Богатырские состязания</dc:title>
  <dc:creator>Пользователь</dc:creator>
  <cp:lastModifiedBy>Admin</cp:lastModifiedBy>
  <cp:revision>6</cp:revision>
  <dcterms:created xsi:type="dcterms:W3CDTF">2019-01-21T15:50:56Z</dcterms:created>
  <dcterms:modified xsi:type="dcterms:W3CDTF">2019-01-28T05:05:07Z</dcterms:modified>
</cp:coreProperties>
</file>