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7"/>
  </p:notesMasterIdLst>
  <p:sldIdLst>
    <p:sldId id="256" r:id="rId2"/>
    <p:sldId id="25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81" r:id="rId11"/>
    <p:sldId id="282" r:id="rId12"/>
    <p:sldId id="279" r:id="rId13"/>
    <p:sldId id="280" r:id="rId14"/>
    <p:sldId id="283" r:id="rId15"/>
    <p:sldId id="28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-114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E7DDD-8B52-499D-8934-E34B5748D807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8C16E-4564-48B4-A49D-44F7C186FE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1801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5B40-4C9C-456B-A993-C68038564DCC}" type="datetimeFigureOut">
              <a:rPr lang="ru-RU" smtClean="0"/>
              <a:pPr/>
              <a:t>26.10.2020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CDE0A-A0EB-45CF-85C7-C1CAFA8ACD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43995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5B40-4C9C-456B-A993-C68038564DCC}" type="datetimeFigureOut">
              <a:rPr lang="ru-RU" smtClean="0"/>
              <a:pPr/>
              <a:t>26.10.2020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CDE0A-A0EB-45CF-85C7-C1CAFA8ACD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9551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5B40-4C9C-456B-A993-C68038564DCC}" type="datetimeFigureOut">
              <a:rPr lang="ru-RU" smtClean="0"/>
              <a:pPr/>
              <a:t>26.10.2020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CDE0A-A0EB-45CF-85C7-C1CAFA8ACDC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618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5B40-4C9C-456B-A993-C68038564DCC}" type="datetimeFigureOut">
              <a:rPr lang="ru-RU" smtClean="0"/>
              <a:pPr/>
              <a:t>26.10.2020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CDE0A-A0EB-45CF-85C7-C1CAFA8ACD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77173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5B40-4C9C-456B-A993-C68038564DCC}" type="datetimeFigureOut">
              <a:rPr lang="ru-RU" smtClean="0"/>
              <a:pPr/>
              <a:t>26.10.2020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CDE0A-A0EB-45CF-85C7-C1CAFA8ACDC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39471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5B40-4C9C-456B-A993-C68038564DCC}" type="datetimeFigureOut">
              <a:rPr lang="ru-RU" smtClean="0"/>
              <a:pPr/>
              <a:t>26.10.2020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CDE0A-A0EB-45CF-85C7-C1CAFA8ACD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33164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5B40-4C9C-456B-A993-C68038564DCC}" type="datetimeFigureOut">
              <a:rPr lang="ru-RU" smtClean="0"/>
              <a:pPr/>
              <a:t>26.10.2020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CDE0A-A0EB-45CF-85C7-C1CAFA8ACD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42388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5B40-4C9C-456B-A993-C68038564DCC}" type="datetimeFigureOut">
              <a:rPr lang="ru-RU" smtClean="0"/>
              <a:pPr/>
              <a:t>26.10.2020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CDE0A-A0EB-45CF-85C7-C1CAFA8ACD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8439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5B40-4C9C-456B-A993-C68038564DCC}" type="datetimeFigureOut">
              <a:rPr lang="ru-RU" smtClean="0"/>
              <a:pPr/>
              <a:t>26.10.2020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CDE0A-A0EB-45CF-85C7-C1CAFA8ACD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01609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5B40-4C9C-456B-A993-C68038564DCC}" type="datetimeFigureOut">
              <a:rPr lang="ru-RU" smtClean="0"/>
              <a:pPr/>
              <a:t>26.10.2020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CDE0A-A0EB-45CF-85C7-C1CAFA8ACD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93162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5B40-4C9C-456B-A993-C68038564DCC}" type="datetimeFigureOut">
              <a:rPr lang="ru-RU" smtClean="0"/>
              <a:pPr/>
              <a:t>26.10.2020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CDE0A-A0EB-45CF-85C7-C1CAFA8ACD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80040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5B40-4C9C-456B-A993-C68038564DCC}" type="datetimeFigureOut">
              <a:rPr lang="ru-RU" smtClean="0"/>
              <a:pPr/>
              <a:t>26.10.2020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CDE0A-A0EB-45CF-85C7-C1CAFA8ACD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41308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5B40-4C9C-456B-A993-C68038564DCC}" type="datetimeFigureOut">
              <a:rPr lang="ru-RU" smtClean="0"/>
              <a:pPr/>
              <a:t>26.10.2020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CDE0A-A0EB-45CF-85C7-C1CAFA8ACD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30488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5B40-4C9C-456B-A993-C68038564DCC}" type="datetimeFigureOut">
              <a:rPr lang="ru-RU" smtClean="0"/>
              <a:pPr/>
              <a:t>26.10.2020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CDE0A-A0EB-45CF-85C7-C1CAFA8ACD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64039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5B40-4C9C-456B-A993-C68038564DCC}" type="datetimeFigureOut">
              <a:rPr lang="ru-RU" smtClean="0"/>
              <a:pPr/>
              <a:t>26.10.2020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CDE0A-A0EB-45CF-85C7-C1CAFA8ACD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3152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5B40-4C9C-456B-A993-C68038564DCC}" type="datetimeFigureOut">
              <a:rPr lang="ru-RU" smtClean="0"/>
              <a:pPr/>
              <a:t>26.10.2020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CDE0A-A0EB-45CF-85C7-C1CAFA8ACD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64547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D5B40-4C9C-456B-A993-C68038564DCC}" type="datetimeFigureOut">
              <a:rPr lang="ru-RU" smtClean="0"/>
              <a:pPr/>
              <a:t>26.10.2020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89CDE0A-A0EB-45CF-85C7-C1CAFA8ACD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0473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6076" y="484742"/>
            <a:ext cx="6114363" cy="2247441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Отчёт по выставке поделок «Отходам – вторая жизнь!»  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22" y="153966"/>
            <a:ext cx="3240000" cy="324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61202" y="3508392"/>
            <a:ext cx="46158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Отчёт - презентацию выполнили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воспитатели средней группы №4 Заморина Анна Александровна и Миронова Людмила Юрьевна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234352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63557"/>
            <a:ext cx="8596668" cy="1013551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</a:rPr>
              <a:t>Выставка поделок в группе из бросового материала «В гостях у сказки»</a:t>
            </a:r>
            <a:endParaRPr lang="ru-RU" sz="2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94" name="Picture 2" descr="E:\Фото для презентации СЮН\20201016_141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1682" y="1264610"/>
            <a:ext cx="7954178" cy="542262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Фото для презентации СЮН\20201016_095621.jpg"/>
          <p:cNvPicPr>
            <a:picLocks noChangeAspect="1" noChangeArrowheads="1"/>
          </p:cNvPicPr>
          <p:nvPr/>
        </p:nvPicPr>
        <p:blipFill>
          <a:blip r:embed="rId2" cstate="print"/>
          <a:srcRect t="8149"/>
          <a:stretch>
            <a:fillRect/>
          </a:stretch>
        </p:blipFill>
        <p:spPr bwMode="auto">
          <a:xfrm>
            <a:off x="1189823" y="517793"/>
            <a:ext cx="8615190" cy="571819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08472"/>
            <a:ext cx="8596668" cy="980501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>
                <a:solidFill>
                  <a:srgbClr val="0070C0"/>
                </a:solidFill>
              </a:rPr>
              <a:t>Коллективная работа плакат на экологическую тему «Мусор земле не к лицу!»</a:t>
            </a:r>
            <a:endParaRPr lang="ru-RU" sz="2600" dirty="0">
              <a:solidFill>
                <a:srgbClr val="0070C0"/>
              </a:solidFill>
            </a:endParaRPr>
          </a:p>
        </p:txBody>
      </p:sp>
      <p:pic>
        <p:nvPicPr>
          <p:cNvPr id="7170" name="Picture 2" descr="E:\Фото для презентации СЮН\20201015_0744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442" y="1145600"/>
            <a:ext cx="5040000" cy="3780000"/>
          </a:xfrm>
          <a:prstGeom prst="rect">
            <a:avLst/>
          </a:prstGeom>
          <a:noFill/>
        </p:spPr>
      </p:pic>
      <p:pic>
        <p:nvPicPr>
          <p:cNvPr id="7171" name="Picture 3" descr="E:\Фото для презентации СЮН\20201016_095259(0).jpg"/>
          <p:cNvPicPr>
            <a:picLocks noChangeAspect="1" noChangeArrowheads="1"/>
          </p:cNvPicPr>
          <p:nvPr/>
        </p:nvPicPr>
        <p:blipFill>
          <a:blip r:embed="rId3" cstate="print"/>
          <a:srcRect l="3365" t="11536"/>
          <a:stretch>
            <a:fillRect/>
          </a:stretch>
        </p:blipFill>
        <p:spPr bwMode="auto">
          <a:xfrm>
            <a:off x="5701806" y="1908550"/>
            <a:ext cx="6291891" cy="432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64406"/>
            <a:ext cx="8596668" cy="1013552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</a:rPr>
              <a:t>Дидактическая игра «Сортируем мусор»</a:t>
            </a:r>
            <a:endParaRPr lang="ru-RU" sz="2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42" name="Picture 2" descr="E:\Фото для презентации СЮН\20201016_0955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654" y="1349303"/>
            <a:ext cx="5328000" cy="3996000"/>
          </a:xfrm>
          <a:prstGeom prst="rect">
            <a:avLst/>
          </a:prstGeom>
          <a:noFill/>
        </p:spPr>
      </p:pic>
      <p:pic>
        <p:nvPicPr>
          <p:cNvPr id="10243" name="Picture 3" descr="E:\Фото для презентации СЮН\20201016_0955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3303" y="2288181"/>
            <a:ext cx="5766816" cy="4325112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458" y="152253"/>
            <a:ext cx="3623194" cy="2112864"/>
          </a:xfrm>
          <a:prstGeom prst="rect">
            <a:avLst/>
          </a:prstGeom>
        </p:spPr>
      </p:pic>
    </p:spTree>
  </p:cSld>
  <p:clrMapOvr>
    <a:masterClrMapping/>
  </p:clrMapOvr>
  <p:transition advClick="0" advTm="9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09320"/>
            <a:ext cx="8596668" cy="947451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>
                <a:solidFill>
                  <a:srgbClr val="0070C0"/>
                </a:solidFill>
              </a:rPr>
              <a:t>Собираем мусор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ru-RU" sz="2600" dirty="0" smtClean="0">
                <a:solidFill>
                  <a:srgbClr val="0070C0"/>
                </a:solidFill>
              </a:rPr>
              <a:t>и листочки с шишками</a:t>
            </a:r>
            <a:endParaRPr lang="ru-RU" sz="26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E:\Фото для презентации СЮН\IMG-20201017-WA0000.jpg"/>
          <p:cNvPicPr>
            <a:picLocks noChangeAspect="1" noChangeArrowheads="1"/>
          </p:cNvPicPr>
          <p:nvPr/>
        </p:nvPicPr>
        <p:blipFill>
          <a:blip r:embed="rId2" cstate="print"/>
          <a:srcRect t="16847" b="13551"/>
          <a:stretch>
            <a:fillRect/>
          </a:stretch>
        </p:blipFill>
        <p:spPr bwMode="auto">
          <a:xfrm>
            <a:off x="242369" y="906792"/>
            <a:ext cx="2988885" cy="3610124"/>
          </a:xfrm>
          <a:prstGeom prst="rect">
            <a:avLst/>
          </a:prstGeom>
          <a:noFill/>
        </p:spPr>
      </p:pic>
      <p:pic>
        <p:nvPicPr>
          <p:cNvPr id="1027" name="Picture 3" descr="E:\Фото для презентации СЮН\IMG-20201011-WA0005.jpg"/>
          <p:cNvPicPr>
            <a:picLocks noChangeAspect="1" noChangeArrowheads="1"/>
          </p:cNvPicPr>
          <p:nvPr/>
        </p:nvPicPr>
        <p:blipFill>
          <a:blip r:embed="rId3" cstate="print"/>
          <a:srcRect t="9154" b="5020"/>
          <a:stretch>
            <a:fillRect/>
          </a:stretch>
        </p:blipFill>
        <p:spPr bwMode="auto">
          <a:xfrm>
            <a:off x="3294961" y="2299235"/>
            <a:ext cx="2422794" cy="3660890"/>
          </a:xfrm>
          <a:prstGeom prst="rect">
            <a:avLst/>
          </a:prstGeom>
          <a:noFill/>
        </p:spPr>
      </p:pic>
      <p:pic>
        <p:nvPicPr>
          <p:cNvPr id="1028" name="Picture 4" descr="E:\Фото для презентации СЮН\IMG-20201011-WA0006.jpg"/>
          <p:cNvPicPr>
            <a:picLocks noChangeAspect="1" noChangeArrowheads="1"/>
          </p:cNvPicPr>
          <p:nvPr/>
        </p:nvPicPr>
        <p:blipFill>
          <a:blip r:embed="rId4" cstate="print"/>
          <a:srcRect t="8268"/>
          <a:stretch>
            <a:fillRect/>
          </a:stretch>
        </p:blipFill>
        <p:spPr bwMode="auto">
          <a:xfrm>
            <a:off x="5883930" y="1064958"/>
            <a:ext cx="2502413" cy="3960000"/>
          </a:xfrm>
          <a:prstGeom prst="rect">
            <a:avLst/>
          </a:prstGeom>
          <a:noFill/>
        </p:spPr>
      </p:pic>
      <p:pic>
        <p:nvPicPr>
          <p:cNvPr id="1029" name="Picture 5" descr="E:\Фото для презентации СЮН\IMG-20201014-WA0003.jpg"/>
          <p:cNvPicPr>
            <a:picLocks noChangeAspect="1" noChangeArrowheads="1"/>
          </p:cNvPicPr>
          <p:nvPr/>
        </p:nvPicPr>
        <p:blipFill>
          <a:blip r:embed="rId5" cstate="print"/>
          <a:srcRect t="3839" b="16535"/>
          <a:stretch>
            <a:fillRect/>
          </a:stretch>
        </p:blipFill>
        <p:spPr bwMode="auto">
          <a:xfrm>
            <a:off x="9224790" y="518775"/>
            <a:ext cx="2835000" cy="3009835"/>
          </a:xfrm>
          <a:prstGeom prst="rect">
            <a:avLst/>
          </a:prstGeom>
          <a:noFill/>
        </p:spPr>
      </p:pic>
      <p:pic>
        <p:nvPicPr>
          <p:cNvPr id="1030" name="Picture 6" descr="E:\Фото для презентации СЮН\IMG-20201014-WA0000.jpg"/>
          <p:cNvPicPr>
            <a:picLocks noChangeAspect="1" noChangeArrowheads="1"/>
          </p:cNvPicPr>
          <p:nvPr/>
        </p:nvPicPr>
        <p:blipFill>
          <a:blip r:embed="rId6" cstate="print"/>
          <a:srcRect b="7972"/>
          <a:stretch>
            <a:fillRect/>
          </a:stretch>
        </p:blipFill>
        <p:spPr bwMode="auto">
          <a:xfrm>
            <a:off x="8541743" y="3686611"/>
            <a:ext cx="2468880" cy="302941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275422"/>
            <a:ext cx="9821741" cy="5475383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«Мы имеем один экземпляр Вселенной и не можем над ним экспериментировать». </a:t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В.Л.Гинзбург</a:t>
            </a:r>
            <a:r>
              <a:rPr lang="ru-RU" sz="28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3000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98" t="12663" r="7598" b="18572"/>
          <a:stretch>
            <a:fillRect/>
          </a:stretch>
        </p:blipFill>
        <p:spPr>
          <a:xfrm>
            <a:off x="3571631" y="3337170"/>
            <a:ext cx="4290646" cy="319649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473724" y="572877"/>
            <a:ext cx="9463489" cy="4902506"/>
          </a:xfrm>
        </p:spPr>
        <p:txBody>
          <a:bodyPr>
            <a:noAutofit/>
          </a:bodyPr>
          <a:lstStyle/>
          <a:p>
            <a:pPr algn="ctr"/>
            <a:r>
              <a:rPr lang="ru-RU" sz="3900" dirty="0" smtClean="0"/>
              <a:t/>
            </a:r>
            <a:br>
              <a:rPr lang="ru-RU" sz="3900" dirty="0" smtClean="0"/>
            </a:br>
            <a:r>
              <a:rPr lang="ru-RU" sz="6600" dirty="0" smtClean="0">
                <a:solidFill>
                  <a:srgbClr val="0070C0"/>
                </a:solidFill>
              </a:rPr>
              <a:t>Название выставки поделок «Отходам вторая жизнь»: </a:t>
            </a:r>
            <a:r>
              <a:rPr lang="ru-RU" sz="6600" dirty="0" smtClean="0">
                <a:solidFill>
                  <a:schemeClr val="accent2">
                    <a:lumMod val="50000"/>
                  </a:schemeClr>
                </a:solidFill>
              </a:rPr>
              <a:t>«В гостях у сказки»</a:t>
            </a:r>
            <a:r>
              <a:rPr lang="ru-RU" sz="6600" dirty="0" smtClean="0"/>
              <a:t/>
            </a:r>
            <a:br>
              <a:rPr lang="ru-RU" sz="6600" dirty="0" smtClean="0"/>
            </a:br>
            <a:endParaRPr lang="ru-RU" sz="6600" dirty="0"/>
          </a:p>
        </p:txBody>
      </p:sp>
    </p:spTree>
    <p:extLst>
      <p:ext uri="{BB962C8B-B14F-4D97-AF65-F5344CB8AC3E}">
        <p14:creationId xmlns="" xmlns:p14="http://schemas.microsoft.com/office/powerpoint/2010/main" val="4214334391"/>
      </p:ext>
    </p:extLst>
  </p:cSld>
  <p:clrMapOvr>
    <a:masterClrMapping/>
  </p:clrMapOvr>
  <p:transition advClick="0" advTm="8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8642" y="609600"/>
            <a:ext cx="10488058" cy="5636964"/>
          </a:xfrm>
        </p:spPr>
        <p:txBody>
          <a:bodyPr>
            <a:normAutofit/>
          </a:bodyPr>
          <a:lstStyle/>
          <a:p>
            <a:r>
              <a:rPr lang="ru-RU" sz="2600" dirty="0" smtClean="0">
                <a:solidFill>
                  <a:srgbClr val="0070C0"/>
                </a:solidFill>
              </a:rPr>
              <a:t>В каждом доме имеется достаточно большое количество «ненужных»вещей и материалов. Всё это замечательный материал для всевозможных поделок. Бросовый материал даёт огромные возможности для осуществления фантазий. Самое интересное, что такой материал для поделок в этом случае находится под рукой.</a:t>
            </a:r>
            <a:br>
              <a:rPr lang="ru-RU" sz="2600" dirty="0" smtClean="0">
                <a:solidFill>
                  <a:srgbClr val="0070C0"/>
                </a:solidFill>
              </a:rPr>
            </a:br>
            <a:r>
              <a:rPr lang="ru-RU" sz="2600" dirty="0" smtClean="0">
                <a:solidFill>
                  <a:srgbClr val="0070C0"/>
                </a:solidFill>
              </a:rPr>
              <a:t>Родители нашей группы проявили творческую активность. Они дома с детьми приготовили из бросового материала различные сюжеты по сказкам. Это был их мастер-класс для родителей. </a:t>
            </a:r>
            <a:br>
              <a:rPr lang="ru-RU" sz="2600" dirty="0" smtClean="0">
                <a:solidFill>
                  <a:srgbClr val="0070C0"/>
                </a:solidFill>
              </a:rPr>
            </a:br>
            <a:r>
              <a:rPr lang="ru-RU" sz="2600" dirty="0" smtClean="0">
                <a:solidFill>
                  <a:srgbClr val="0070C0"/>
                </a:solidFill>
              </a:rPr>
              <a:t>А также месте с детьми в группе мы сделали коллективную работу из бросового материала по мотивам сказки К.И. Чуковского «Мойдодыр» и изготовили плакат «Мусор земле не к лицу».</a:t>
            </a:r>
            <a:endParaRPr lang="ru-RU" sz="2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Click="0" advTm="15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97454"/>
            <a:ext cx="9262985" cy="577283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Изготовление поделок для выставки «Отходам вторая жизнь» детьми дома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>
                <a:solidFill>
                  <a:srgbClr val="0070C0"/>
                </a:solidFill>
              </a:rPr>
              <a:t>Гаврилов Егор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  «Золотой петушок»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                             Паршева Настя «Жар птица»  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на с                        сказку «Конёк горбунок»       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                              «Конёк горбунок»</a:t>
            </a:r>
            <a:r>
              <a:rPr lang="ru-RU" sz="2800" dirty="0" smtClean="0">
                <a:solidFill>
                  <a:srgbClr val="00B0F0"/>
                </a:solidFill>
              </a:rPr>
              <a:t/>
            </a:r>
            <a:br>
              <a:rPr lang="ru-RU" sz="2800" dirty="0" smtClean="0">
                <a:solidFill>
                  <a:srgbClr val="00B0F0"/>
                </a:solidFill>
              </a:rPr>
            </a:br>
            <a:r>
              <a:rPr lang="ru-RU" sz="2800" dirty="0" smtClean="0">
                <a:solidFill>
                  <a:srgbClr val="00B0F0"/>
                </a:solidFill>
              </a:rPr>
              <a:t/>
            </a:r>
            <a:br>
              <a:rPr lang="ru-RU" sz="2800" dirty="0" smtClean="0">
                <a:solidFill>
                  <a:srgbClr val="00B0F0"/>
                </a:solidFill>
              </a:rPr>
            </a:br>
            <a:r>
              <a:rPr lang="ru-RU" sz="2800" dirty="0" smtClean="0">
                <a:solidFill>
                  <a:srgbClr val="00B0F0"/>
                </a:solidFill>
              </a:rPr>
              <a:t/>
            </a:r>
            <a:br>
              <a:rPr lang="ru-RU" sz="2800" dirty="0" smtClean="0">
                <a:solidFill>
                  <a:srgbClr val="00B0F0"/>
                </a:solidFill>
              </a:rPr>
            </a:br>
            <a:r>
              <a:rPr lang="ru-RU" sz="2800" dirty="0" smtClean="0">
                <a:solidFill>
                  <a:srgbClr val="00B0F0"/>
                </a:solidFill>
              </a:rPr>
              <a:t>     </a:t>
            </a:r>
            <a:br>
              <a:rPr lang="ru-RU" sz="2800" dirty="0" smtClean="0">
                <a:solidFill>
                  <a:srgbClr val="00B0F0"/>
                </a:solidFill>
              </a:rPr>
            </a:br>
            <a:r>
              <a:rPr lang="ru-RU" sz="2800" dirty="0" smtClean="0">
                <a:solidFill>
                  <a:srgbClr val="00B0F0"/>
                </a:solidFill>
              </a:rPr>
              <a:t/>
            </a:r>
            <a:br>
              <a:rPr lang="ru-RU" sz="2800" dirty="0" smtClean="0">
                <a:solidFill>
                  <a:srgbClr val="00B0F0"/>
                </a:solidFill>
              </a:rPr>
            </a:br>
            <a:r>
              <a:rPr lang="ru-RU" sz="2800" dirty="0" smtClean="0">
                <a:solidFill>
                  <a:srgbClr val="00B0F0"/>
                </a:solidFill>
              </a:rPr>
              <a:t/>
            </a:r>
            <a:br>
              <a:rPr lang="ru-RU" sz="2800" dirty="0" smtClean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1026" name="Picture 2" descr="E:\Фото для презентации СЮН\IMG-20201010-WA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094" y="1706697"/>
            <a:ext cx="2916000" cy="3888000"/>
          </a:xfrm>
          <a:prstGeom prst="rect">
            <a:avLst/>
          </a:prstGeom>
          <a:noFill/>
        </p:spPr>
      </p:pic>
      <p:pic>
        <p:nvPicPr>
          <p:cNvPr id="1028" name="Picture 4" descr="E:\Фото для презентации СЮН\IMG-20201012-WA0001.jpg"/>
          <p:cNvPicPr>
            <a:picLocks noChangeAspect="1" noChangeArrowheads="1"/>
          </p:cNvPicPr>
          <p:nvPr/>
        </p:nvPicPr>
        <p:blipFill>
          <a:blip r:embed="rId3" cstate="print"/>
          <a:srcRect t="7382" b="20374"/>
          <a:stretch>
            <a:fillRect/>
          </a:stretch>
        </p:blipFill>
        <p:spPr bwMode="auto">
          <a:xfrm>
            <a:off x="4575675" y="3637491"/>
            <a:ext cx="3139369" cy="3024000"/>
          </a:xfrm>
          <a:prstGeom prst="rect">
            <a:avLst/>
          </a:prstGeom>
          <a:noFill/>
        </p:spPr>
      </p:pic>
      <p:pic>
        <p:nvPicPr>
          <p:cNvPr id="1029" name="Picture 5" descr="E:\Фото для презентации СЮН\IMG-20201012-WA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8523" y="935516"/>
            <a:ext cx="3291840" cy="4389120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77334" y="297456"/>
            <a:ext cx="8596668" cy="749146"/>
          </a:xfrm>
        </p:spPr>
        <p:txBody>
          <a:bodyPr>
            <a:normAutofit/>
          </a:bodyPr>
          <a:lstStyle/>
          <a:p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Терехов Миша сюжет на сказку «Морозко»</a:t>
            </a:r>
            <a:endParaRPr lang="ru-RU" sz="2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3" descr="E:\Фото для презентации СЮН\IMG-20201011-WA0003.jpg"/>
          <p:cNvPicPr>
            <a:picLocks noChangeAspect="1" noChangeArrowheads="1"/>
          </p:cNvPicPr>
          <p:nvPr/>
        </p:nvPicPr>
        <p:blipFill>
          <a:blip r:embed="rId2" cstate="print"/>
          <a:srcRect b="20143"/>
          <a:stretch>
            <a:fillRect/>
          </a:stretch>
        </p:blipFill>
        <p:spPr bwMode="auto">
          <a:xfrm>
            <a:off x="1367998" y="1037236"/>
            <a:ext cx="3274038" cy="4644000"/>
          </a:xfrm>
          <a:prstGeom prst="rect">
            <a:avLst/>
          </a:prstGeom>
          <a:noFill/>
        </p:spPr>
      </p:pic>
      <p:pic>
        <p:nvPicPr>
          <p:cNvPr id="2050" name="Picture 2" descr="E:\Фото для презентации СЮН\IMG-20201011-WA0004.jpg"/>
          <p:cNvPicPr>
            <a:picLocks noChangeAspect="1" noChangeArrowheads="1"/>
          </p:cNvPicPr>
          <p:nvPr/>
        </p:nvPicPr>
        <p:blipFill>
          <a:blip r:embed="rId3" cstate="print"/>
          <a:srcRect b="20875"/>
          <a:stretch>
            <a:fillRect/>
          </a:stretch>
        </p:blipFill>
        <p:spPr bwMode="auto">
          <a:xfrm>
            <a:off x="6700152" y="1576791"/>
            <a:ext cx="3431096" cy="4822183"/>
          </a:xfrm>
          <a:prstGeom prst="rect">
            <a:avLst/>
          </a:prstGeom>
          <a:noFill/>
        </p:spPr>
      </p:pic>
    </p:spTree>
  </p:cSld>
  <p:clrMapOvr>
    <a:masterClrMapping/>
  </p:clrMapOvr>
  <p:transition advTm="8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198305"/>
            <a:ext cx="8596668" cy="892366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</a:rPr>
              <a:t>Тюкина Ксюша «Царевна лягушка»</a:t>
            </a:r>
            <a:endParaRPr lang="ru-RU" sz="2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 descr="E:\Фото для презентации СЮН\IMG-20201012-WA0006.jpg"/>
          <p:cNvPicPr>
            <a:picLocks noChangeAspect="1" noChangeArrowheads="1"/>
          </p:cNvPicPr>
          <p:nvPr/>
        </p:nvPicPr>
        <p:blipFill>
          <a:blip r:embed="rId2" cstate="print"/>
          <a:srcRect t="6201" b="5610"/>
          <a:stretch>
            <a:fillRect/>
          </a:stretch>
        </p:blipFill>
        <p:spPr bwMode="auto">
          <a:xfrm>
            <a:off x="925417" y="1021106"/>
            <a:ext cx="3059751" cy="5053441"/>
          </a:xfrm>
          <a:prstGeom prst="rect">
            <a:avLst/>
          </a:prstGeom>
          <a:noFill/>
        </p:spPr>
      </p:pic>
      <p:pic>
        <p:nvPicPr>
          <p:cNvPr id="3075" name="Picture 3" descr="E:\Фото для презентации СЮН\IMG-20201012-WA0008.jpg"/>
          <p:cNvPicPr>
            <a:picLocks noChangeAspect="1" noChangeArrowheads="1"/>
          </p:cNvPicPr>
          <p:nvPr/>
        </p:nvPicPr>
        <p:blipFill>
          <a:blip r:embed="rId3" cstate="print"/>
          <a:srcRect t="24213" b="4134"/>
          <a:stretch>
            <a:fillRect/>
          </a:stretch>
        </p:blipFill>
        <p:spPr bwMode="auto">
          <a:xfrm>
            <a:off x="5141205" y="936434"/>
            <a:ext cx="4068895" cy="542043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209320"/>
            <a:ext cx="8596668" cy="1057620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>
                <a:solidFill>
                  <a:srgbClr val="0070C0"/>
                </a:solidFill>
              </a:rPr>
              <a:t>Трофимова Вера сюжет на сказку «Золотой ключик или приключения Буратино»</a:t>
            </a:r>
            <a:endParaRPr lang="ru-RU" sz="2600" dirty="0">
              <a:solidFill>
                <a:srgbClr val="0070C0"/>
              </a:solidFill>
            </a:endParaRPr>
          </a:p>
        </p:txBody>
      </p:sp>
      <p:pic>
        <p:nvPicPr>
          <p:cNvPr id="4098" name="Picture 2" descr="E:\Фото для презентации СЮН\IMG-20201012-WA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9637" y="1211855"/>
            <a:ext cx="3905444" cy="4716000"/>
          </a:xfrm>
          <a:prstGeom prst="rect">
            <a:avLst/>
          </a:prstGeom>
          <a:noFill/>
        </p:spPr>
      </p:pic>
      <p:pic>
        <p:nvPicPr>
          <p:cNvPr id="4099" name="Picture 3" descr="E:\Фото для презентации СЮН\IMG-20201012-WA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3982" y="1761780"/>
            <a:ext cx="4503420" cy="4876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98304"/>
            <a:ext cx="8596668" cy="1156771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</a:rPr>
              <a:t>Лиза Коновалова «Царевна Лягушка»</a:t>
            </a:r>
            <a:endParaRPr lang="ru-RU" sz="2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2" name="Picture 2" descr="E:\Фото для презентации СЮН\IMG-20201013-WA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7561" y="974257"/>
            <a:ext cx="3931920" cy="5242560"/>
          </a:xfrm>
          <a:prstGeom prst="rect">
            <a:avLst/>
          </a:prstGeom>
          <a:noFill/>
        </p:spPr>
      </p:pic>
      <p:pic>
        <p:nvPicPr>
          <p:cNvPr id="5123" name="Picture 3" descr="E:\Фото для презентации СЮН\IMG-20201013-WA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3673" y="1288056"/>
            <a:ext cx="4255484" cy="524256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54236"/>
            <a:ext cx="8596668" cy="1090671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>
                <a:solidFill>
                  <a:srgbClr val="0070C0"/>
                </a:solidFill>
              </a:rPr>
              <a:t>Коллективные работы поделка на сюжет сказки К.И. Чуковского «Мойдодыр»</a:t>
            </a:r>
            <a:endParaRPr lang="ru-RU" sz="2600" dirty="0">
              <a:solidFill>
                <a:srgbClr val="0070C0"/>
              </a:solidFill>
            </a:endParaRPr>
          </a:p>
        </p:txBody>
      </p:sp>
      <p:pic>
        <p:nvPicPr>
          <p:cNvPr id="6146" name="Picture 2" descr="E:\Фото для презентации СЮН\20201016_095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625415" y="1770316"/>
            <a:ext cx="5490615" cy="4351662"/>
          </a:xfrm>
          <a:prstGeom prst="rect">
            <a:avLst/>
          </a:prstGeom>
          <a:noFill/>
        </p:spPr>
      </p:pic>
    </p:spTree>
  </p:cSld>
  <p:clrMapOvr>
    <a:masterClrMapping/>
  </p:clrMapOvr>
  <p:transition advTm="8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470</TotalTime>
  <Words>164</Words>
  <Application>Microsoft Office PowerPoint</Application>
  <PresentationFormat>Произвольный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Facet</vt:lpstr>
      <vt:lpstr>Отчёт по выставке поделок «Отходам – вторая жизнь!»  </vt:lpstr>
      <vt:lpstr> Название выставки поделок «Отходам вторая жизнь»: «В гостях у сказки» </vt:lpstr>
      <vt:lpstr>В каждом доме имеется достаточно большое количество «ненужных»вещей и материалов. Всё это замечательный материал для всевозможных поделок. Бросовый материал даёт огромные возможности для осуществления фантазий. Самое интересное, что такой материал для поделок в этом случае находится под рукой. Родители нашей группы проявили творческую активность. Они дома с детьми приготовили из бросового материала различные сюжеты по сказкам. Это был их мастер-класс для родителей.  А также месте с детьми в группе мы сделали коллективную работу из бросового материала по мотивам сказки К.И. Чуковского «Мойдодыр» и изготовили плакат «Мусор земле не к лицу».</vt:lpstr>
      <vt:lpstr>Изготовление поделок для выставки «Отходам вторая жизнь» детьми дома Гаврилов Егор   «Золотой петушок»                               Паршева Настя «Жар птица»   на с                        сказку «Конёк горбунок»                                      «Конёк горбунок»           </vt:lpstr>
      <vt:lpstr>Терехов Миша сюжет на сказку «Морозко»</vt:lpstr>
      <vt:lpstr>Тюкина Ксюша «Царевна лягушка»</vt:lpstr>
      <vt:lpstr>Трофимова Вера сюжет на сказку «Золотой ключик или приключения Буратино»</vt:lpstr>
      <vt:lpstr>Лиза Коновалова «Царевна Лягушка»</vt:lpstr>
      <vt:lpstr>Коллективные работы поделка на сюжет сказки К.И. Чуковского «Мойдодыр»</vt:lpstr>
      <vt:lpstr>Выставка поделок в группе из бросового материала «В гостях у сказки»</vt:lpstr>
      <vt:lpstr>Слайд 11</vt:lpstr>
      <vt:lpstr>Коллективная работа плакат на экологическую тему «Мусор земле не к лицу!»</vt:lpstr>
      <vt:lpstr>Дидактическая игра «Сортируем мусор»</vt:lpstr>
      <vt:lpstr>Собираем мусор и листочки с шишками</vt:lpstr>
      <vt:lpstr> «Мы имеем один экземпляр Вселенной и не можем над ним экспериментировать».   В.Л.Гинзбург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Кирилл Кирилл</dc:creator>
  <cp:lastModifiedBy>manager</cp:lastModifiedBy>
  <cp:revision>62</cp:revision>
  <dcterms:created xsi:type="dcterms:W3CDTF">2020-04-08T10:40:07Z</dcterms:created>
  <dcterms:modified xsi:type="dcterms:W3CDTF">2020-10-26T07:07:51Z</dcterms:modified>
</cp:coreProperties>
</file>