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BD9D20B-26BC-4D02-80CE-291EF23FD05B}">
          <p14:sldIdLst>
            <p14:sldId id="256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  <p14:section name="Раздел без заголовка" id="{941CFD3C-B0EF-4213-A335-52CBAE0938C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астасия\Desktop\осень\Screenshot_20201026_151709_com.yandex.brows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3" b="38308"/>
          <a:stretch/>
        </p:blipFill>
        <p:spPr bwMode="auto">
          <a:xfrm>
            <a:off x="-163611" y="6112"/>
            <a:ext cx="9357915" cy="6858000"/>
          </a:xfrm>
          <a:prstGeom prst="half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1187624" y="1412776"/>
            <a:ext cx="71600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Осеннее развлечения: «Осень в гости к нам пришла»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5229200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Выполнила: воспитатель старшей группы №7 Зуева А.С.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91087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1268760"/>
            <a:ext cx="3056384" cy="769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настасия\Desktop\осень\Screenshot_20201026_151709_com.yandex.brows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3" b="38308"/>
          <a:stretch/>
        </p:blipFill>
        <p:spPr bwMode="auto">
          <a:xfrm>
            <a:off x="-33388" y="0"/>
            <a:ext cx="9357915" cy="6858000"/>
          </a:xfrm>
          <a:prstGeom prst="half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настасия\Desktop\осень\IMG_20201013_1101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6"/>
          <a:stretch/>
        </p:blipFill>
        <p:spPr bwMode="auto">
          <a:xfrm>
            <a:off x="4139952" y="512774"/>
            <a:ext cx="4824536" cy="2916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астасия\Desktop\осень\IMG_20201013_1101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t="17514" r="14172" b="10611"/>
          <a:stretch/>
        </p:blipFill>
        <p:spPr bwMode="auto">
          <a:xfrm>
            <a:off x="4613913" y="3580968"/>
            <a:ext cx="4079385" cy="3083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196752"/>
            <a:ext cx="3168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Традиционно , в октябре, в нашем детском саду проходит праздник осени. Так и в этом году прошел праздник под название «Осень в гости к нам пришла».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0154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1124744"/>
            <a:ext cx="3056384" cy="769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настасия\Desktop\осень\Screenshot_20201026_151709_com.yandex.brows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3" b="38308"/>
          <a:stretch/>
        </p:blipFill>
        <p:spPr bwMode="auto">
          <a:xfrm>
            <a:off x="-33388" y="0"/>
            <a:ext cx="9357915" cy="6858000"/>
          </a:xfrm>
          <a:prstGeom prst="half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настасия\Desktop\осень\IMG_20201013_1101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1" t="17243" r="5431"/>
          <a:stretch/>
        </p:blipFill>
        <p:spPr bwMode="auto">
          <a:xfrm>
            <a:off x="827585" y="620688"/>
            <a:ext cx="4104456" cy="3314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настасия\Desktop\осень\IMG_20201013_11014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r="24483"/>
          <a:stretch/>
        </p:blipFill>
        <p:spPr bwMode="auto">
          <a:xfrm>
            <a:off x="5763230" y="1518022"/>
            <a:ext cx="3277857" cy="3821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3934791"/>
            <a:ext cx="38555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Ходит осень,</a:t>
            </a:r>
          </a:p>
          <a:p>
            <a:r>
              <a:rPr lang="ru-RU" sz="2400" dirty="0" smtClean="0"/>
              <a:t>Бродит осень.</a:t>
            </a:r>
          </a:p>
          <a:p>
            <a:r>
              <a:rPr lang="ru-RU" sz="2400" dirty="0" smtClean="0"/>
              <a:t>Ветер с клена</a:t>
            </a:r>
          </a:p>
          <a:p>
            <a:r>
              <a:rPr lang="ru-RU" sz="2400" dirty="0" smtClean="0"/>
              <a:t>Листья сбросил.</a:t>
            </a:r>
          </a:p>
          <a:p>
            <a:r>
              <a:rPr lang="ru-RU" sz="2400" dirty="0" smtClean="0"/>
              <a:t>Под ногами коврик новый,</a:t>
            </a:r>
          </a:p>
          <a:p>
            <a:r>
              <a:rPr lang="ru-RU" sz="2400" dirty="0" smtClean="0"/>
              <a:t>Желто розовый кленовый.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65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196752"/>
            <a:ext cx="3056384" cy="769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настасия\Desktop\осень\Screenshot_20201026_151709_com.yandex.brows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3" b="38308"/>
          <a:stretch/>
        </p:blipFill>
        <p:spPr bwMode="auto">
          <a:xfrm>
            <a:off x="-33388" y="0"/>
            <a:ext cx="9357915" cy="6858000"/>
          </a:xfrm>
          <a:prstGeom prst="half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настасия\Desktop\осень\IMG_20201013_1101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1" r="17879"/>
          <a:stretch/>
        </p:blipFill>
        <p:spPr bwMode="auto">
          <a:xfrm>
            <a:off x="4967767" y="2580996"/>
            <a:ext cx="3855721" cy="4158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настасия\Desktop\осень\IMG_20201013_1102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0" r="23858"/>
          <a:stretch/>
        </p:blipFill>
        <p:spPr bwMode="auto">
          <a:xfrm>
            <a:off x="467544" y="1268761"/>
            <a:ext cx="4464496" cy="3816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1026968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Разноцветные листочки</a:t>
            </a:r>
          </a:p>
          <a:p>
            <a:r>
              <a:rPr lang="ru-RU" sz="2400" dirty="0" smtClean="0"/>
              <a:t>В Вальсе радостном летят.</a:t>
            </a:r>
          </a:p>
          <a:p>
            <a:r>
              <a:rPr lang="ru-RU" sz="2400" dirty="0" smtClean="0"/>
              <a:t>Ветер с осенью танцует.</a:t>
            </a:r>
          </a:p>
          <a:p>
            <a:r>
              <a:rPr lang="ru-RU" sz="2400" dirty="0" smtClean="0"/>
              <a:t>И кружится листопад….</a:t>
            </a:r>
          </a:p>
        </p:txBody>
      </p:sp>
    </p:spTree>
    <p:extLst>
      <p:ext uri="{BB962C8B-B14F-4D97-AF65-F5344CB8AC3E}">
        <p14:creationId xmlns:p14="http://schemas.microsoft.com/office/powerpoint/2010/main" val="30790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052736"/>
            <a:ext cx="3056384" cy="769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настасия\Desktop\осень\Screenshot_20201026_151709_com.yandex.brows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3" b="38308"/>
          <a:stretch/>
        </p:blipFill>
        <p:spPr bwMode="auto">
          <a:xfrm>
            <a:off x="-33388" y="0"/>
            <a:ext cx="9357915" cy="6858000"/>
          </a:xfrm>
          <a:prstGeom prst="half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Анастасия\Desktop\осень\IMG_20201013_1101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 t="14861" r="12839"/>
          <a:stretch/>
        </p:blipFill>
        <p:spPr bwMode="auto">
          <a:xfrm>
            <a:off x="4283968" y="2348880"/>
            <a:ext cx="4557896" cy="4114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980728"/>
            <a:ext cx="32403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Заглянул сегодня праздник в каждый дом,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 потому что бродит осень за окном.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Заглянул осеней праздник в детский сад.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 Чтоб порадовать и взрослых и ребят!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818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196752"/>
            <a:ext cx="3056384" cy="769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настасия\Desktop\осень\Screenshot_20201026_151709_com.yandex.brows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3" b="38308"/>
          <a:stretch/>
        </p:blipFill>
        <p:spPr bwMode="auto">
          <a:xfrm>
            <a:off x="-33388" y="0"/>
            <a:ext cx="9357915" cy="6858000"/>
          </a:xfrm>
          <a:prstGeom prst="half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настасия\Desktop\осень\IMG_20201013_1114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4"/>
          <a:stretch/>
        </p:blipFill>
        <p:spPr bwMode="auto">
          <a:xfrm>
            <a:off x="3979952" y="807720"/>
            <a:ext cx="5088565" cy="3027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астасия\Desktop\осень\IMG_20201013_1114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4"/>
          <a:stretch/>
        </p:blipFill>
        <p:spPr bwMode="auto">
          <a:xfrm>
            <a:off x="971600" y="3835504"/>
            <a:ext cx="4464496" cy="2743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11600" y="807720"/>
            <a:ext cx="31683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К ребятам в гости приходили и гриб «боровик» с веселыми играми, и Мишка – </a:t>
            </a:r>
            <a:r>
              <a:rPr lang="ru-RU" sz="2400" dirty="0" err="1">
                <a:solidFill>
                  <a:prstClr val="black"/>
                </a:solidFill>
              </a:rPr>
              <a:t>топтыжка</a:t>
            </a:r>
            <a:r>
              <a:rPr lang="ru-RU" sz="2400" dirty="0">
                <a:solidFill>
                  <a:prstClr val="black"/>
                </a:solidFill>
              </a:rPr>
              <a:t> с хороводами и плясками.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76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908720"/>
            <a:ext cx="3056384" cy="769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настасия\Desktop\осень\Screenshot_20201026_151709_com.yandex.brows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3" b="38308"/>
          <a:stretch/>
        </p:blipFill>
        <p:spPr bwMode="auto">
          <a:xfrm>
            <a:off x="-33388" y="0"/>
            <a:ext cx="9357915" cy="6858000"/>
          </a:xfrm>
          <a:prstGeom prst="half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настасия\Desktop\осень\IMG_20201013_1111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4704522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астасия\Desktop\осень\IMG_20201013_1111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84984"/>
            <a:ext cx="4512502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581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052736"/>
            <a:ext cx="3056384" cy="769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настасия\Desktop\осень\Screenshot_20201026_151709_com.yandex.brows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3" b="38308"/>
          <a:stretch/>
        </p:blipFill>
        <p:spPr bwMode="auto">
          <a:xfrm>
            <a:off x="0" y="0"/>
            <a:ext cx="9357915" cy="6858000"/>
          </a:xfrm>
          <a:prstGeom prst="half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настасия\Desktop\осень\IMG_20201013_1119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4" t="18662" b="7801"/>
          <a:stretch/>
        </p:blipFill>
        <p:spPr bwMode="auto">
          <a:xfrm>
            <a:off x="5148064" y="1268760"/>
            <a:ext cx="3818997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астасия\Desktop\осень\IMG_20201013_1123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140968"/>
            <a:ext cx="4704523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1952" y="764704"/>
            <a:ext cx="49034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Самым ярким и запоминающимся эпизодам стал  сюрпризный момент – корзина сладостей подарок Осени.</a:t>
            </a:r>
          </a:p>
          <a:p>
            <a:r>
              <a:rPr lang="ru-RU" sz="2400" dirty="0" smtClean="0"/>
              <a:t>«Вам даю корзину я , там подарки от меня!»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02896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653136"/>
            <a:ext cx="3056384" cy="769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настасия\Desktop\осень\Screenshot_20201026_151709_com.yandex.brows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3" b="38308"/>
          <a:stretch/>
        </p:blipFill>
        <p:spPr bwMode="auto">
          <a:xfrm>
            <a:off x="-33388" y="0"/>
            <a:ext cx="9357915" cy="6858000"/>
          </a:xfrm>
          <a:prstGeom prst="half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настасия\Desktop\осень\IMG_20201013_1133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90" y="764704"/>
            <a:ext cx="2484276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настасия\Desktop\осень\IMG_20201013_1123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80"/>
          <a:stretch/>
        </p:blipFill>
        <p:spPr bwMode="auto">
          <a:xfrm>
            <a:off x="2699792" y="3474538"/>
            <a:ext cx="6108611" cy="3244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1106220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Праздник в детском саду- это всегда звонкий смех  детей, море улыбок и веселья. Мероприятие получилось ярким, веселым , увлекательным.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430714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295</TotalTime>
  <Words>189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Анастасия</cp:lastModifiedBy>
  <cp:revision>11</cp:revision>
  <dcterms:created xsi:type="dcterms:W3CDTF">2020-10-26T08:48:13Z</dcterms:created>
  <dcterms:modified xsi:type="dcterms:W3CDTF">2020-10-28T10:11:08Z</dcterms:modified>
</cp:coreProperties>
</file>