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56" r:id="rId2"/>
    <p:sldId id="289" r:id="rId3"/>
    <p:sldId id="258" r:id="rId4"/>
    <p:sldId id="260" r:id="rId5"/>
    <p:sldId id="261" r:id="rId6"/>
    <p:sldId id="262" r:id="rId7"/>
    <p:sldId id="274" r:id="rId8"/>
    <p:sldId id="275" r:id="rId9"/>
    <p:sldId id="279" r:id="rId10"/>
    <p:sldId id="278" r:id="rId11"/>
    <p:sldId id="280" r:id="rId12"/>
    <p:sldId id="266" r:id="rId13"/>
    <p:sldId id="270" r:id="rId14"/>
    <p:sldId id="273" r:id="rId15"/>
    <p:sldId id="272" r:id="rId16"/>
    <p:sldId id="282" r:id="rId17"/>
    <p:sldId id="284" r:id="rId18"/>
    <p:sldId id="285" r:id="rId19"/>
    <p:sldId id="286" r:id="rId20"/>
    <p:sldId id="287" r:id="rId21"/>
    <p:sldId id="28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2016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77ED8D-BFCA-432E-8986-EFCA75D62F96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69EDCA-C975-4317-B438-89C4CFA7CF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Владикавказ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69EDCA-C975-4317-B438-89C4CFA7CFE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9458D7-C105-400C-B207-9F9A3F0AFBFB}" type="datetimeFigureOut">
              <a:rPr lang="ru-RU" smtClean="0"/>
              <a:pPr/>
              <a:t>25.01.2019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993F309-1774-45F6-A7B9-4D26AA40C82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3508" y="1428736"/>
            <a:ext cx="8570492" cy="1533952"/>
          </a:xfrm>
        </p:spPr>
        <p:txBody>
          <a:bodyPr/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0"/>
            <a:ext cx="6572264" cy="6286544"/>
          </a:xfrm>
        </p:spPr>
        <p:txBody>
          <a:bodyPr>
            <a:noAutofit/>
          </a:bodyPr>
          <a:lstStyle/>
          <a:p>
            <a:pPr algn="r"/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2492896"/>
            <a:ext cx="5143504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r"/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r"/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" name="Рисунок 9" descr="priroda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52636"/>
            <a:ext cx="8460432" cy="634532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43608" y="5949280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536601" y="1268760"/>
            <a:ext cx="5881802" cy="31393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Зимушка Зима</a:t>
            </a:r>
          </a:p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Группа № 9</a:t>
            </a:r>
          </a:p>
          <a:p>
            <a:pPr algn="ctr"/>
            <a:endParaRPr lang="ru-RU" sz="5400" b="1" cap="none" spc="0" dirty="0" smtClean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3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Составила: Зубарева Л.К.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011-02-23 19-00-08_0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9124" y="214290"/>
            <a:ext cx="4286280" cy="4229694"/>
          </a:xfrm>
          <a:prstGeom prst="rect">
            <a:avLst/>
          </a:prstGeom>
        </p:spPr>
      </p:pic>
      <p:pic>
        <p:nvPicPr>
          <p:cNvPr id="4" name="Рисунок 3" descr="tvorcheskaya-vstrecha-trudno-pticam-zimovat-nado-pticam-pomogat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2632"/>
            <a:ext cx="4427984" cy="4255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8-008-KHot-u-zajtsa-net-morkovki-naderjot-kory-on-lovk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64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Труд людей зимой</a:t>
            </a:r>
            <a:endParaRPr lang="ru-RU" dirty="0"/>
          </a:p>
        </p:txBody>
      </p:sp>
      <p:pic>
        <p:nvPicPr>
          <p:cNvPr id="6" name="Содержимое 5" descr="1360040348_0478.250x200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57675" y="1484784"/>
            <a:ext cx="5286325" cy="4176464"/>
          </a:xfrm>
        </p:spPr>
      </p:pic>
      <p:pic>
        <p:nvPicPr>
          <p:cNvPr id="7" name="Рисунок 6" descr="загружен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4864"/>
            <a:ext cx="3923928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24936" cy="129614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Какие опасности подстерегают людей зимой?</a:t>
            </a:r>
            <a:r>
              <a:rPr lang="ru-RU" sz="2800" dirty="0">
                <a:solidFill>
                  <a:srgbClr val="002060"/>
                </a:solidFill>
              </a:rPr>
              <a:t/>
            </a:r>
            <a:br>
              <a:rPr lang="ru-RU" sz="2800" dirty="0">
                <a:solidFill>
                  <a:srgbClr val="002060"/>
                </a:solidFill>
              </a:rPr>
            </a:b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571472" y="980728"/>
            <a:ext cx="8249000" cy="6248520"/>
          </a:xfrm>
        </p:spPr>
        <p:txBody>
          <a:bodyPr/>
          <a:lstStyle/>
          <a:p>
            <a:pPr algn="ctr"/>
            <a:r>
              <a:rPr lang="ru-RU" dirty="0" smtClean="0"/>
              <a:t>Скользкие дороги, гололёд  могут привести к аварийной ситуации.</a:t>
            </a:r>
            <a:endParaRPr lang="ru-RU" dirty="0"/>
          </a:p>
        </p:txBody>
      </p:sp>
      <p:pic>
        <p:nvPicPr>
          <p:cNvPr id="5" name="Рисунок 4" descr="1268594641_82d061f1fd9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67944" y="2708920"/>
            <a:ext cx="4786346" cy="3786214"/>
          </a:xfrm>
          <a:prstGeom prst="rect">
            <a:avLst/>
          </a:prstGeom>
        </p:spPr>
      </p:pic>
      <p:pic>
        <p:nvPicPr>
          <p:cNvPr id="6" name="Рисунок 5" descr="snowstor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060848"/>
            <a:ext cx="4143372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526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5715000" cy="4286250"/>
          </a:xfrm>
          <a:prstGeom prst="rect">
            <a:avLst/>
          </a:prstGeom>
        </p:spPr>
      </p:pic>
      <p:pic>
        <p:nvPicPr>
          <p:cNvPr id="3" name="Рисунок 2" descr="10b6cbd483c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500" y="3357562"/>
            <a:ext cx="5143500" cy="3500438"/>
          </a:xfrm>
          <a:prstGeom prst="rect">
            <a:avLst/>
          </a:prstGeom>
        </p:spPr>
      </p:pic>
      <p:pic>
        <p:nvPicPr>
          <p:cNvPr id="4" name="Рисунок 3" descr="0_6669_33a44a1d_XL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0232" y="-1"/>
            <a:ext cx="2483768" cy="3394483"/>
          </a:xfrm>
          <a:prstGeom prst="rect">
            <a:avLst/>
          </a:prstGeom>
        </p:spPr>
      </p:pic>
      <p:pic>
        <p:nvPicPr>
          <p:cNvPr id="5" name="Рисунок 4" descr="53798476_Slayd3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7544" y="3929060"/>
            <a:ext cx="3405188" cy="2928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219256" cy="59892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предотвращения опасности необходимо:</a:t>
            </a:r>
            <a:br>
              <a:rPr lang="ru-RU" dirty="0" smtClean="0"/>
            </a:br>
            <a:r>
              <a:rPr lang="ru-RU" sz="2800" dirty="0" smtClean="0">
                <a:solidFill>
                  <a:srgbClr val="002060"/>
                </a:solidFill>
              </a:rPr>
              <a:t>посыпать дороги песком;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очищать крыши от снега;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сбивать сосульки.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/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dirty="0"/>
          </a:p>
        </p:txBody>
      </p:sp>
      <p:pic>
        <p:nvPicPr>
          <p:cNvPr id="3" name="Рисунок 2" descr="Sosul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3968" y="2060848"/>
            <a:ext cx="4464496" cy="4392536"/>
          </a:xfrm>
          <a:prstGeom prst="rect">
            <a:avLst/>
          </a:prstGeom>
        </p:spPr>
      </p:pic>
      <p:pic>
        <p:nvPicPr>
          <p:cNvPr id="7170" name="Picture 2" descr="https://im0-tub-ru.yandex.net/i?id=38204953a7202e0c6dc29942d5fe8cc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140968"/>
            <a:ext cx="3960439" cy="3429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956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Зима прекрасное время года….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 descr="8ab9083fffa0714cfb5976f9eff80f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3036008"/>
            <a:ext cx="3510381" cy="3409981"/>
          </a:xfrm>
          <a:prstGeom prst="rect">
            <a:avLst/>
          </a:prstGeom>
        </p:spPr>
      </p:pic>
      <p:pic>
        <p:nvPicPr>
          <p:cNvPr id="5" name="Рисунок 4" descr="17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770324"/>
            <a:ext cx="4608512" cy="35666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19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39952" y="332656"/>
            <a:ext cx="4786346" cy="6215106"/>
          </a:xfrm>
          <a:prstGeom prst="rect">
            <a:avLst/>
          </a:prstGeom>
        </p:spPr>
      </p:pic>
      <p:pic>
        <p:nvPicPr>
          <p:cNvPr id="3" name="Рисунок 2" descr="a273ddcfb7c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4067944" cy="5522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7241964_0_957e_dc08d672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0"/>
            <a:ext cx="8215338" cy="6525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901565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924944"/>
            <a:ext cx="4352597" cy="3646757"/>
          </a:xfrm>
          <a:prstGeom prst="rect">
            <a:avLst/>
          </a:prstGeom>
        </p:spPr>
      </p:pic>
      <p:pic>
        <p:nvPicPr>
          <p:cNvPr id="3074" name="Picture 2" descr="https://im0-tub-ru.yandex.net/i?id=f84cb31b621e64ec41e324ac33f52b6f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1008"/>
            <a:ext cx="4464496" cy="2975587"/>
          </a:xfrm>
          <a:prstGeom prst="rect">
            <a:avLst/>
          </a:prstGeom>
          <a:noFill/>
        </p:spPr>
      </p:pic>
      <p:pic>
        <p:nvPicPr>
          <p:cNvPr id="3076" name="Picture 4" descr="https://img1.goodfon.ru/original/4500x3000/7/ce/rozhdestvo-novyi-god-toys-ukrashenie-new-year-child-elka-g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260648"/>
            <a:ext cx="6408712" cy="3168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2390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Четыре времени года.</a:t>
            </a:r>
            <a:endParaRPr lang="ru-RU" b="1" dirty="0"/>
          </a:p>
        </p:txBody>
      </p:sp>
      <p:pic>
        <p:nvPicPr>
          <p:cNvPr id="4" name="Содержимое 3" descr="f71bfef23c8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539552" y="1268760"/>
            <a:ext cx="3786213" cy="2357454"/>
          </a:xfrm>
          <a:ln>
            <a:solidFill>
              <a:schemeClr val="accent3">
                <a:lumMod val="50000"/>
              </a:schemeClr>
            </a:solidFill>
          </a:ln>
        </p:spPr>
      </p:pic>
      <p:pic>
        <p:nvPicPr>
          <p:cNvPr id="6" name="Рисунок 5" descr="010_vremena_2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3789040"/>
            <a:ext cx="3929090" cy="2643206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7" name="Рисунок 6" descr="71300181_1298804343_x_5314d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268760"/>
            <a:ext cx="3929090" cy="2357454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pic>
        <p:nvPicPr>
          <p:cNvPr id="8" name="Рисунок 7" descr="016_vremena_2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3789040"/>
            <a:ext cx="3857620" cy="271462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841510_4cd5420d811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988840"/>
            <a:ext cx="3700474" cy="422108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28596" y="142439"/>
            <a:ext cx="83918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Многие художники, поэты воспевали красоту </a:t>
            </a:r>
          </a:p>
          <a:p>
            <a:pPr lvl="0" algn="ctr"/>
            <a:r>
              <a:rPr lang="ru-RU" sz="2800" b="1" dirty="0" smtClean="0">
                <a:ln w="1905"/>
                <a:gradFill>
                  <a:gsLst>
                    <a:gs pos="0">
                      <a:srgbClr val="FA8D3D">
                        <a:shade val="20000"/>
                        <a:satMod val="200000"/>
                      </a:srgbClr>
                    </a:gs>
                    <a:gs pos="78000">
                      <a:srgbClr val="FA8D3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A8D3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Зимнего времени года.</a:t>
            </a:r>
            <a:endParaRPr lang="ru-RU" sz="2800" b="1" dirty="0">
              <a:ln w="1905"/>
              <a:gradFill>
                <a:gsLst>
                  <a:gs pos="0">
                    <a:srgbClr val="FA8D3D">
                      <a:shade val="20000"/>
                      <a:satMod val="200000"/>
                    </a:srgbClr>
                  </a:gs>
                  <a:gs pos="78000">
                    <a:srgbClr val="FA8D3D">
                      <a:tint val="90000"/>
                      <a:shade val="89000"/>
                      <a:satMod val="220000"/>
                    </a:srgbClr>
                  </a:gs>
                  <a:gs pos="100000">
                    <a:srgbClr val="FA8D3D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50" name="Picture 2" descr="http://pokolenie-x.com/wp-content/uploads/2016/01/%D0%92%D0%BB%D0%B0%D0%B4%D0%B8%D0%BC%D0%B8%D1%80-%D0%96%D0%B4%D0%B0%D0%BD%D0%BE%D0%B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61048"/>
            <a:ext cx="4572000" cy="2996952"/>
          </a:xfrm>
          <a:prstGeom prst="rect">
            <a:avLst/>
          </a:prstGeom>
          <a:noFill/>
        </p:spPr>
      </p:pic>
      <p:pic>
        <p:nvPicPr>
          <p:cNvPr id="2052" name="Picture 4" descr="https://avatars.mds.yandex.net/get-pdb/989459/0b9ba3ec-4bdb-4d7d-a0dc-57feb645046d/s1200?webp=fals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124744"/>
            <a:ext cx="4536504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zima_3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476672"/>
            <a:ext cx="6632591" cy="5517232"/>
          </a:xfrm>
          <a:prstGeom prst="rect">
            <a:avLst/>
          </a:prstGeom>
        </p:spPr>
      </p:pic>
      <p:pic>
        <p:nvPicPr>
          <p:cNvPr id="4" name="Рисунок 3" descr="66739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4725144"/>
            <a:ext cx="3295650" cy="11525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 </a:t>
            </a:r>
            <a:r>
              <a:rPr lang="ru-RU" dirty="0" err="1" smtClean="0"/>
              <a:t>напровляющий</a:t>
            </a:r>
            <a:r>
              <a:rPr lang="ru-RU" dirty="0" smtClean="0"/>
              <a:t> проект</a:t>
            </a:r>
            <a:endParaRPr lang="ru-RU" dirty="0"/>
          </a:p>
        </p:txBody>
      </p:sp>
      <p:pic>
        <p:nvPicPr>
          <p:cNvPr id="4" name="Содержимое 3" descr="800-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187624" y="4653136"/>
            <a:ext cx="7143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bg1"/>
                </a:solidFill>
                <a:effectLst/>
              </a:rPr>
              <a:t>Зима</a:t>
            </a:r>
          </a:p>
          <a:p>
            <a:pPr algn="ctr"/>
            <a:r>
              <a:rPr lang="ru-RU" sz="5400" b="1" dirty="0" smtClean="0">
                <a:ln w="10541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глазами детей.</a:t>
            </a:r>
            <a:endParaRPr lang="ru-RU" sz="5400" b="1" cap="none" spc="0" dirty="0">
              <a:ln w="10541" cmpd="sng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solidFill>
                <a:schemeClr val="bg1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600" y="332656"/>
            <a:ext cx="701395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glow rad="101600">
                    <a:schemeClr val="accent5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Зимушка-зима!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glow rad="101600">
                  <a:schemeClr val="accent5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7" name="Содержимое 6" descr="17468750000634e83e3fceeff5e93bfe354d30e63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67944" y="1484784"/>
            <a:ext cx="5076056" cy="5071095"/>
          </a:xfrm>
        </p:spPr>
      </p:pic>
      <p:sp>
        <p:nvSpPr>
          <p:cNvPr id="9" name="Прямоугольник 8"/>
          <p:cNvSpPr/>
          <p:nvPr/>
        </p:nvSpPr>
        <p:spPr>
          <a:xfrm>
            <a:off x="0" y="1700808"/>
            <a:ext cx="4071934" cy="4832092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2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Зиму в  народе называют: Зима . </a:t>
            </a:r>
            <a:r>
              <a:rPr lang="ru-RU" sz="2800" b="1" spc="150" dirty="0" err="1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Зимка</a:t>
            </a:r>
            <a:r>
              <a:rPr lang="ru-RU" sz="2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, </a:t>
            </a:r>
            <a:r>
              <a:rPr lang="ru-RU" sz="2800" b="1" spc="150" dirty="0" err="1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Зимочка</a:t>
            </a:r>
            <a:r>
              <a:rPr lang="ru-RU" sz="2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, Зимушка, </a:t>
            </a:r>
            <a:r>
              <a:rPr lang="ru-RU" sz="2800" b="1" spc="150" dirty="0" err="1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Зимонька</a:t>
            </a:r>
            <a:r>
              <a:rPr lang="ru-RU" sz="2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2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Зима включает три календарных  месяца- декабрь, январь, февраль и составляет 90-91 день. </a:t>
            </a:r>
            <a:endParaRPr lang="ru-RU" sz="2800" b="1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Приметы зимы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Дни становятся короче, а ночи –длиннее.</a:t>
            </a:r>
          </a:p>
          <a:p>
            <a:r>
              <a:rPr lang="ru-RU" dirty="0" smtClean="0"/>
              <a:t>Выпадает снег.</a:t>
            </a:r>
          </a:p>
          <a:p>
            <a:r>
              <a:rPr lang="ru-RU" dirty="0" smtClean="0"/>
              <a:t>Становится очень холодно. </a:t>
            </a:r>
          </a:p>
          <a:p>
            <a:r>
              <a:rPr lang="ru-RU" dirty="0" smtClean="0"/>
              <a:t>Люди надевают тёплую одежду.</a:t>
            </a:r>
          </a:p>
          <a:p>
            <a:r>
              <a:rPr lang="ru-RU" dirty="0" smtClean="0"/>
              <a:t>На </a:t>
            </a:r>
            <a:r>
              <a:rPr lang="ru-RU" smtClean="0"/>
              <a:t>деревьях нет </a:t>
            </a:r>
            <a:r>
              <a:rPr lang="ru-RU" dirty="0" smtClean="0"/>
              <a:t>листвы.</a:t>
            </a:r>
          </a:p>
          <a:p>
            <a:r>
              <a:rPr lang="ru-RU" dirty="0" smtClean="0"/>
              <a:t>На окнах красивые узоры.</a:t>
            </a:r>
          </a:p>
          <a:p>
            <a:r>
              <a:rPr lang="ru-RU" dirty="0" smtClean="0"/>
              <a:t>С крыш свисают сосульки.</a:t>
            </a:r>
          </a:p>
          <a:p>
            <a:endParaRPr lang="ru-RU" dirty="0"/>
          </a:p>
        </p:txBody>
      </p:sp>
      <p:pic>
        <p:nvPicPr>
          <p:cNvPr id="5" name="Содержимое 4" descr="0_12038_420582ee_XL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444208" y="260648"/>
            <a:ext cx="2198681" cy="2071702"/>
          </a:xfrm>
        </p:spPr>
      </p:pic>
      <p:pic>
        <p:nvPicPr>
          <p:cNvPr id="6" name="Рисунок 5" descr="487949_5ea18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9992" y="1916832"/>
            <a:ext cx="2357442" cy="2714632"/>
          </a:xfrm>
          <a:prstGeom prst="flowChartAlternateProcess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</p:pic>
      <p:pic>
        <p:nvPicPr>
          <p:cNvPr id="7" name="Рисунок 6" descr="249594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60796" y="3789040"/>
            <a:ext cx="2783204" cy="2714644"/>
          </a:xfrm>
          <a:prstGeom prst="hexagon">
            <a:avLst/>
          </a:prstGeom>
          <a:scene3d>
            <a:camera prst="orthographicFront"/>
            <a:lightRig rig="threePt" dir="t"/>
          </a:scene3d>
          <a:sp3d>
            <a:bevelT prst="slope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14290"/>
            <a:ext cx="8496944" cy="628654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Снег - это много, очень много красивых снежинок. Они падают и падают с высоты на землю, на деревья, на крыши домов - чистые, хрупкие, сверкающие.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 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anim_snow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1988840"/>
            <a:ext cx="7920880" cy="4581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80728"/>
            <a:ext cx="8064896" cy="1512168"/>
          </a:xfrm>
        </p:spPr>
        <p:txBody>
          <a:bodyPr/>
          <a:lstStyle/>
          <a:p>
            <a:r>
              <a:rPr lang="ru-RU" dirty="0" smtClean="0"/>
              <a:t>К зиме готовятся не только люди и деревья.</a:t>
            </a:r>
          </a:p>
          <a:p>
            <a:pPr>
              <a:buNone/>
            </a:pPr>
            <a:r>
              <a:rPr lang="ru-RU" dirty="0" smtClean="0"/>
              <a:t>Животные и птицы тоже ждут холодов и делают на зиму запасы.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32656"/>
            <a:ext cx="77153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ru-RU" sz="4000" b="1" spc="150" dirty="0" smtClean="0">
                <a:ln w="11430"/>
                <a:solidFill>
                  <a:srgbClr val="0070C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Как зимуют звери и птицы?</a:t>
            </a:r>
            <a:endParaRPr lang="ru-RU" sz="4000" b="1" spc="150" dirty="0">
              <a:ln w="11430"/>
              <a:solidFill>
                <a:srgbClr val="0070C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5362" name="Picture 2" descr="https://i.ytimg.com/vi/x4Djfhe87e4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382538"/>
            <a:ext cx="7956376" cy="4475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11-011-Belka-osenju-bez-speshki-pripasla-v-duple-berjozy-shishki-zhjoludi-oreshk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09-009-A-lisa-i-seryj-volk-te-v-okhote-znajut-tol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666</TotalTime>
  <Words>194</Words>
  <Application>Microsoft Office PowerPoint</Application>
  <PresentationFormat>Экран (4:3)</PresentationFormat>
  <Paragraphs>45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 </vt:lpstr>
      <vt:lpstr>Четыре времени года.</vt:lpstr>
      <vt:lpstr>Вопрос напровляющий проект</vt:lpstr>
      <vt:lpstr>Слайд 4</vt:lpstr>
      <vt:lpstr>Приметы зимы</vt:lpstr>
      <vt:lpstr>Слайд 6</vt:lpstr>
      <vt:lpstr>Слайд 7</vt:lpstr>
      <vt:lpstr>Слайд 8</vt:lpstr>
      <vt:lpstr>Слайд 9</vt:lpstr>
      <vt:lpstr>Слайд 10</vt:lpstr>
      <vt:lpstr>Слайд 11</vt:lpstr>
      <vt:lpstr>Труд людей зимой</vt:lpstr>
      <vt:lpstr>Какие опасности подстерегают людей зимой? </vt:lpstr>
      <vt:lpstr>Слайд 14</vt:lpstr>
      <vt:lpstr>Для предотвращения опасности необходимо: посыпать дороги песком; очищать крыши от снега; сбивать сосульки.        </vt:lpstr>
      <vt:lpstr>Зима прекрасное время года…. 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Пользователь Windows</cp:lastModifiedBy>
  <cp:revision>70</cp:revision>
  <dcterms:created xsi:type="dcterms:W3CDTF">2011-02-22T15:08:05Z</dcterms:created>
  <dcterms:modified xsi:type="dcterms:W3CDTF">2019-01-25T03:38:19Z</dcterms:modified>
</cp:coreProperties>
</file>