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9" r:id="rId3"/>
    <p:sldId id="258" r:id="rId4"/>
    <p:sldId id="260" r:id="rId5"/>
    <p:sldId id="261" r:id="rId6"/>
    <p:sldId id="262" r:id="rId7"/>
    <p:sldId id="274" r:id="rId8"/>
    <p:sldId id="275" r:id="rId9"/>
    <p:sldId id="279" r:id="rId10"/>
    <p:sldId id="278" r:id="rId11"/>
    <p:sldId id="280" r:id="rId12"/>
    <p:sldId id="266" r:id="rId13"/>
    <p:sldId id="270" r:id="rId14"/>
    <p:sldId id="273" r:id="rId15"/>
    <p:sldId id="272" r:id="rId16"/>
    <p:sldId id="282" r:id="rId17"/>
    <p:sldId id="284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7ED8D-BFCA-432E-8986-EFCA75D62F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EDCA-C975-4317-B438-89C4CFA7C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EDCA-C975-4317-B438-89C4CFA7CF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458D7-C105-400C-B207-9F9A3F0AFBFB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3F309-1774-45F6-A7B9-4D26AA40C8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508" y="1428736"/>
            <a:ext cx="8570492" cy="153395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0"/>
            <a:ext cx="6572264" cy="6286544"/>
          </a:xfrm>
        </p:spPr>
        <p:txBody>
          <a:bodyPr>
            <a:noAutofit/>
          </a:bodyPr>
          <a:lstStyle/>
          <a:p>
            <a:pPr algn="r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492896"/>
            <a:ext cx="51435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priroda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2636"/>
            <a:ext cx="8460432" cy="6345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594928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36601" y="1268760"/>
            <a:ext cx="588180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Зимушка Зима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Группа № 9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Составила: Зубарева Л.К.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02-23 19-00-08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14290"/>
            <a:ext cx="4286280" cy="4229694"/>
          </a:xfrm>
          <a:prstGeom prst="rect">
            <a:avLst/>
          </a:prstGeom>
        </p:spPr>
      </p:pic>
      <p:pic>
        <p:nvPicPr>
          <p:cNvPr id="4" name="Рисунок 3" descr="tvorcheskaya-vstrecha-trudno-pticam-zimovat-nado-pticam-pomoga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2632"/>
            <a:ext cx="4427984" cy="4255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KHot-u-zajtsa-net-morkovki-naderjot-kory-on-lov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 людей зимой</a:t>
            </a:r>
            <a:endParaRPr lang="ru-RU" dirty="0"/>
          </a:p>
        </p:txBody>
      </p:sp>
      <p:pic>
        <p:nvPicPr>
          <p:cNvPr id="6" name="Содержимое 5" descr="1360040348_0478.250x20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75" y="1484784"/>
            <a:ext cx="5286325" cy="4176464"/>
          </a:xfrm>
        </p:spPr>
      </p:pic>
      <p:pic>
        <p:nvPicPr>
          <p:cNvPr id="7" name="Рисунок 6" descr="загруже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92392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2961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Какие опасности подстерегают людей зимой?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472" y="980728"/>
            <a:ext cx="8249000" cy="6248520"/>
          </a:xfrm>
        </p:spPr>
        <p:txBody>
          <a:bodyPr/>
          <a:lstStyle/>
          <a:p>
            <a:pPr algn="ctr"/>
            <a:r>
              <a:rPr lang="ru-RU" dirty="0" smtClean="0"/>
              <a:t>Скользкие дороги, гололёд  могут привести к аварийной ситуации.</a:t>
            </a:r>
            <a:endParaRPr lang="ru-RU" dirty="0"/>
          </a:p>
        </p:txBody>
      </p:sp>
      <p:pic>
        <p:nvPicPr>
          <p:cNvPr id="5" name="Рисунок 4" descr="1268594641_82d061f1fd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708920"/>
            <a:ext cx="4786346" cy="3786214"/>
          </a:xfrm>
          <a:prstGeom prst="rect">
            <a:avLst/>
          </a:prstGeom>
        </p:spPr>
      </p:pic>
      <p:pic>
        <p:nvPicPr>
          <p:cNvPr id="6" name="Рисунок 5" descr="snowst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4143372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2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5715000" cy="4286250"/>
          </a:xfrm>
          <a:prstGeom prst="rect">
            <a:avLst/>
          </a:prstGeom>
        </p:spPr>
      </p:pic>
      <p:pic>
        <p:nvPicPr>
          <p:cNvPr id="3" name="Рисунок 2" descr="10b6cbd483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3357562"/>
            <a:ext cx="5143500" cy="3500438"/>
          </a:xfrm>
          <a:prstGeom prst="rect">
            <a:avLst/>
          </a:prstGeom>
        </p:spPr>
      </p:pic>
      <p:pic>
        <p:nvPicPr>
          <p:cNvPr id="4" name="Рисунок 3" descr="0_6669_33a44a1d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-1"/>
            <a:ext cx="2483768" cy="3394483"/>
          </a:xfrm>
          <a:prstGeom prst="rect">
            <a:avLst/>
          </a:prstGeom>
        </p:spPr>
      </p:pic>
      <p:pic>
        <p:nvPicPr>
          <p:cNvPr id="5" name="Рисунок 4" descr="53798476_Slayd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929060"/>
            <a:ext cx="3405188" cy="292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5989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предотвращения опасности необходимо:</a:t>
            </a:r>
            <a:br>
              <a:rPr lang="ru-RU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посыпать дороги песком;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очищать крыши от снега;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сбивать сосульки.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3" name="Рисунок 2" descr="Sosul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060848"/>
            <a:ext cx="4464496" cy="4392536"/>
          </a:xfrm>
          <a:prstGeom prst="rect">
            <a:avLst/>
          </a:prstGeom>
        </p:spPr>
      </p:pic>
      <p:pic>
        <p:nvPicPr>
          <p:cNvPr id="7170" name="Picture 2" descr="https://im0-tub-ru.yandex.net/i?id=38204953a7202e0c6dc29942d5fe8c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396043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5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Зима прекрасное время года….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8ab9083fffa0714cfb5976f9eff80f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036008"/>
            <a:ext cx="3510381" cy="3409981"/>
          </a:xfrm>
          <a:prstGeom prst="rect">
            <a:avLst/>
          </a:prstGeom>
        </p:spPr>
      </p:pic>
      <p:pic>
        <p:nvPicPr>
          <p:cNvPr id="5" name="Рисунок 4" descr="1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70324"/>
            <a:ext cx="4608512" cy="3566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4786346" cy="6215106"/>
          </a:xfrm>
          <a:prstGeom prst="rect">
            <a:avLst/>
          </a:prstGeom>
        </p:spPr>
      </p:pic>
      <p:pic>
        <p:nvPicPr>
          <p:cNvPr id="3" name="Рисунок 2" descr="a273ddcfb7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4067944" cy="552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241964_0_957e_dc08d67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215338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015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24944"/>
            <a:ext cx="4352597" cy="3646757"/>
          </a:xfrm>
          <a:prstGeom prst="rect">
            <a:avLst/>
          </a:prstGeom>
        </p:spPr>
      </p:pic>
      <p:pic>
        <p:nvPicPr>
          <p:cNvPr id="3074" name="Picture 2" descr="https://im0-tub-ru.yandex.net/i?id=f84cb31b621e64ec41e324ac33f52b6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4464496" cy="2975587"/>
          </a:xfrm>
          <a:prstGeom prst="rect">
            <a:avLst/>
          </a:prstGeom>
          <a:noFill/>
        </p:spPr>
      </p:pic>
      <p:pic>
        <p:nvPicPr>
          <p:cNvPr id="3076" name="Picture 4" descr="https://img1.goodfon.ru/original/4500x3000/7/ce/rozhdestvo-novyi-god-toys-ukrashenie-new-year-child-elka-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64087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Четыре времени года.</a:t>
            </a:r>
            <a:endParaRPr lang="ru-RU" b="1" dirty="0"/>
          </a:p>
        </p:txBody>
      </p:sp>
      <p:pic>
        <p:nvPicPr>
          <p:cNvPr id="4" name="Содержимое 3" descr="f71bfef23c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539552" y="1268760"/>
            <a:ext cx="3786213" cy="2357454"/>
          </a:xfr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010_vremena_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929090" cy="26432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71300181_1298804343_x_5314d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68760"/>
            <a:ext cx="3929090" cy="23574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016_vremena_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3857620" cy="27146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841510_4cd5420d811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3700474" cy="4221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142439"/>
            <a:ext cx="8391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Многие художники, поэты воспевали красоту </a:t>
            </a:r>
          </a:p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Зимнего времени года.</a:t>
            </a:r>
            <a:endParaRPr lang="ru-RU" sz="2800" b="1" dirty="0">
              <a:ln w="1905"/>
              <a:gradFill>
                <a:gsLst>
                  <a:gs pos="0">
                    <a:srgbClr val="FA8D3D">
                      <a:shade val="20000"/>
                      <a:satMod val="200000"/>
                    </a:srgbClr>
                  </a:gs>
                  <a:gs pos="78000">
                    <a:srgbClr val="FA8D3D">
                      <a:tint val="90000"/>
                      <a:shade val="89000"/>
                      <a:satMod val="220000"/>
                    </a:srgbClr>
                  </a:gs>
                  <a:gs pos="100000">
                    <a:srgbClr val="FA8D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pokolenie-x.com/wp-content/uploads/2016/01/%D0%92%D0%BB%D0%B0%D0%B4%D0%B8%D0%BC%D0%B8%D1%80-%D0%96%D0%B4%D0%B0%D0%BD%D0%BE%D0%B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572000" cy="2996952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pdb/989459/0b9ba3ec-4bdb-4d7d-a0dc-57feb645046d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453650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_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6632591" cy="5517232"/>
          </a:xfrm>
          <a:prstGeom prst="rect">
            <a:avLst/>
          </a:prstGeom>
        </p:spPr>
      </p:pic>
      <p:pic>
        <p:nvPicPr>
          <p:cNvPr id="4" name="Рисунок 3" descr="6673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725144"/>
            <a:ext cx="329565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</a:t>
            </a:r>
            <a:r>
              <a:rPr lang="ru-RU" dirty="0" err="1" smtClean="0"/>
              <a:t>напровляющий</a:t>
            </a:r>
            <a:r>
              <a:rPr lang="ru-RU" dirty="0" smtClean="0"/>
              <a:t> проект</a:t>
            </a:r>
            <a:endParaRPr lang="ru-RU" dirty="0"/>
          </a:p>
        </p:txBody>
      </p:sp>
      <p:pic>
        <p:nvPicPr>
          <p:cNvPr id="4" name="Содержимое 3" descr="800-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4653136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Зима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глазами детей.</a:t>
            </a:r>
            <a:endParaRPr lang="ru-RU" sz="5400" b="1" cap="none" spc="0" dirty="0">
              <a:ln w="10541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013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Зимушка-зима!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Содержимое 6" descr="17468750000634e83e3fceeff5e93bfe354d30e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5076056" cy="5071095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1700808"/>
            <a:ext cx="4071934" cy="48320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Зиму в  народе называют: Зима . </a:t>
            </a:r>
            <a:r>
              <a:rPr lang="ru-RU" sz="2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Зимка</a:t>
            </a:r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, </a:t>
            </a:r>
            <a:r>
              <a:rPr lang="ru-RU" sz="2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Зимочка</a:t>
            </a:r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Зимушка, </a:t>
            </a:r>
            <a:r>
              <a:rPr lang="ru-RU" sz="2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Зимонька</a:t>
            </a:r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Зима включает три календарных  месяца- декабрь, январь, февраль и составляет 90-91 день. </a:t>
            </a:r>
            <a:endParaRPr lang="ru-RU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Приметы зимы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Дни становятся короче, а ночи –длиннее.</a:t>
            </a:r>
          </a:p>
          <a:p>
            <a:r>
              <a:rPr lang="ru-RU" dirty="0" smtClean="0"/>
              <a:t>Выпадает снег.</a:t>
            </a:r>
          </a:p>
          <a:p>
            <a:r>
              <a:rPr lang="ru-RU" dirty="0" smtClean="0"/>
              <a:t>Становится очень холодно. </a:t>
            </a:r>
          </a:p>
          <a:p>
            <a:r>
              <a:rPr lang="ru-RU" dirty="0" smtClean="0"/>
              <a:t>Люди надевают тёплую одежду.</a:t>
            </a:r>
          </a:p>
          <a:p>
            <a:r>
              <a:rPr lang="ru-RU" dirty="0" smtClean="0"/>
              <a:t>На </a:t>
            </a:r>
            <a:r>
              <a:rPr lang="ru-RU" smtClean="0"/>
              <a:t>деревьях нет </a:t>
            </a:r>
            <a:r>
              <a:rPr lang="ru-RU" dirty="0" smtClean="0"/>
              <a:t>листвы.</a:t>
            </a:r>
          </a:p>
          <a:p>
            <a:r>
              <a:rPr lang="ru-RU" dirty="0" smtClean="0"/>
              <a:t>На окнах красивые узоры.</a:t>
            </a:r>
          </a:p>
          <a:p>
            <a:r>
              <a:rPr lang="ru-RU" dirty="0" smtClean="0"/>
              <a:t>С крыш свисают сосульки.</a:t>
            </a:r>
          </a:p>
          <a:p>
            <a:endParaRPr lang="ru-RU" dirty="0"/>
          </a:p>
        </p:txBody>
      </p:sp>
      <p:pic>
        <p:nvPicPr>
          <p:cNvPr id="5" name="Содержимое 4" descr="0_12038_420582ee_XL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260648"/>
            <a:ext cx="2198681" cy="2071702"/>
          </a:xfrm>
        </p:spPr>
      </p:pic>
      <p:pic>
        <p:nvPicPr>
          <p:cNvPr id="6" name="Рисунок 5" descr="487949_5ea1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2357442" cy="271463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Рисунок 6" descr="2495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0796" y="3789040"/>
            <a:ext cx="2783204" cy="2714644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14290"/>
            <a:ext cx="8496944" cy="62865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Снег - это много, очень много красивых снежинок. Они падают и падают с высоты на землю, на деревья, на крыши домов - чистые, хрупкие, сверкающие.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anim_sn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920880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1512168"/>
          </a:xfrm>
        </p:spPr>
        <p:txBody>
          <a:bodyPr/>
          <a:lstStyle/>
          <a:p>
            <a:r>
              <a:rPr lang="ru-RU" dirty="0" smtClean="0"/>
              <a:t>К зиме готовятся не только люди и деревья.</a:t>
            </a:r>
          </a:p>
          <a:p>
            <a:pPr>
              <a:buNone/>
            </a:pPr>
            <a:r>
              <a:rPr lang="ru-RU" dirty="0" smtClean="0"/>
              <a:t>Животные и птицы тоже ждут холодов и делают на зиму запасы.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2656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 зимуют звери и птицы?</a:t>
            </a:r>
            <a:endParaRPr lang="ru-RU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5362" name="Picture 2" descr="https://i.ytimg.com/vi/x4Djfhe87e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82538"/>
            <a:ext cx="7956376" cy="447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Belka-osenju-bez-speshki-pripasla-v-duple-berjozy-shishki-zhjoludi-oresh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A-lisa-i-seryj-volk-te-v-okhote-znajut-to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</TotalTime>
  <Words>194</Words>
  <Application>Microsoft Office PowerPoint</Application>
  <PresentationFormat>Экран (4:3)</PresentationFormat>
  <Paragraphs>45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</vt:lpstr>
      <vt:lpstr>Четыре времени года.</vt:lpstr>
      <vt:lpstr>Вопрос напровляющий проект</vt:lpstr>
      <vt:lpstr>Слайд 4</vt:lpstr>
      <vt:lpstr>Приметы зимы</vt:lpstr>
      <vt:lpstr>Слайд 6</vt:lpstr>
      <vt:lpstr>Слайд 7</vt:lpstr>
      <vt:lpstr>Слайд 8</vt:lpstr>
      <vt:lpstr>Слайд 9</vt:lpstr>
      <vt:lpstr>Слайд 10</vt:lpstr>
      <vt:lpstr>Слайд 11</vt:lpstr>
      <vt:lpstr>Труд людей зимой</vt:lpstr>
      <vt:lpstr>Какие опасности подстерегают людей зимой? </vt:lpstr>
      <vt:lpstr>Слайд 14</vt:lpstr>
      <vt:lpstr>Для предотвращения опасности необходимо: посыпать дороги песком; очищать крыши от снега; сбивать сосульки.        </vt:lpstr>
      <vt:lpstr>Зима прекрасное время года…. 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Пользователь Windows</cp:lastModifiedBy>
  <cp:revision>70</cp:revision>
  <dcterms:created xsi:type="dcterms:W3CDTF">2011-02-22T15:08:05Z</dcterms:created>
  <dcterms:modified xsi:type="dcterms:W3CDTF">2019-01-25T03:38:19Z</dcterms:modified>
</cp:coreProperties>
</file>