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71" r:id="rId6"/>
    <p:sldId id="272" r:id="rId7"/>
    <p:sldId id="273" r:id="rId8"/>
    <p:sldId id="259" r:id="rId9"/>
    <p:sldId id="277" r:id="rId10"/>
    <p:sldId id="274" r:id="rId11"/>
    <p:sldId id="275" r:id="rId12"/>
    <p:sldId id="27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  <a:srgbClr val="FFFF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93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96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61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4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83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9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3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19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9933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7698-9A54-4766-B7FB-75F3CC7CC76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E0FF-0875-49AF-AF2F-15F1D5E5E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66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накомство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детей с правилами поведения при пожаре.</a:t>
            </a:r>
          </a:p>
        </p:txBody>
      </p:sp>
      <p:pic>
        <p:nvPicPr>
          <p:cNvPr id="2050" name="Picture 2" descr="http://lgschool2.ru/Kartinki/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3" t="22922" r="7300"/>
          <a:stretch/>
        </p:blipFill>
        <p:spPr bwMode="auto">
          <a:xfrm>
            <a:off x="755576" y="2983036"/>
            <a:ext cx="3024336" cy="35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1960" y="3861048"/>
            <a:ext cx="4680520" cy="1057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Составила: Зубарева Л.К.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4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ch.znate.ru/tw_files2/urls_24/5/d-4165/4165_html_6e1d32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56"/>
          <a:stretch/>
        </p:blipFill>
        <p:spPr bwMode="auto">
          <a:xfrm>
            <a:off x="1187625" y="2564904"/>
            <a:ext cx="6756366" cy="40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6672"/>
            <a:ext cx="6800800" cy="5162128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6. </a:t>
            </a:r>
            <a:r>
              <a:rPr lang="ru-RU" dirty="0">
                <a:solidFill>
                  <a:schemeClr val="tx1"/>
                </a:solidFill>
              </a:rPr>
              <a:t>Горящее помещение следует преодолевать, накрывшись с головой мокрым одеялом, плотной тканью; дышите через увлажнённую ткань.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59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7992888" cy="2088232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7. </a:t>
            </a:r>
            <a:r>
              <a:rPr lang="ru-RU" dirty="0">
                <a:solidFill>
                  <a:schemeClr val="tx1"/>
                </a:solidFill>
              </a:rPr>
              <a:t>Через сильно задымлённое помещение лучше двигаться пригнувшись, чтобы не потерять ориентировку, придерживайтесь стены.</a:t>
            </a:r>
          </a:p>
          <a:p>
            <a:pPr algn="l"/>
            <a:endParaRPr lang="ru-RU" dirty="0"/>
          </a:p>
        </p:txBody>
      </p:sp>
      <p:pic>
        <p:nvPicPr>
          <p:cNvPr id="8194" name="Picture 2" descr="http://www.komarovo.spb.ru/wp-content/uploads/2015/10/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996952"/>
            <a:ext cx="5010133" cy="33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570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roxy10.media.online.ua/news/r3-c934e39a10/506ae5bd198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8" r="32891"/>
          <a:stretch/>
        </p:blipFill>
        <p:spPr bwMode="auto">
          <a:xfrm>
            <a:off x="3059832" y="1988840"/>
            <a:ext cx="5876510" cy="4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6872808" cy="2232248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8. </a:t>
            </a:r>
            <a:r>
              <a:rPr lang="ru-RU" dirty="0">
                <a:solidFill>
                  <a:schemeClr val="tx1"/>
                </a:solidFill>
              </a:rPr>
              <a:t>Выйдите на балкон, закрыв за собой плотно дверь, и зовите на помощь.</a:t>
            </a:r>
          </a:p>
        </p:txBody>
      </p:sp>
    </p:spTree>
    <p:extLst>
      <p:ext uri="{BB962C8B-B14F-4D97-AF65-F5344CB8AC3E}">
        <p14:creationId xmlns:p14="http://schemas.microsoft.com/office/powerpoint/2010/main" xmlns="" val="378873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 </a:t>
            </a:r>
            <a:r>
              <a:rPr lang="ru-RU" sz="2800" dirty="0" smtClean="0"/>
              <a:t>запомнили, </a:t>
            </a:r>
            <a:r>
              <a:rPr lang="ru-RU" sz="2800" dirty="0"/>
              <a:t>как нужно вести себя при </a:t>
            </a:r>
            <a:r>
              <a:rPr lang="ru-RU" sz="2800" dirty="0" smtClean="0"/>
              <a:t>пожаре? </a:t>
            </a:r>
          </a:p>
          <a:p>
            <a:endParaRPr lang="ru-RU" sz="28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теперь ответьте на вопрос: с чего начинается пожар?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 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вос</a:t>
            </a:r>
            <a:r>
              <a:rPr lang="ru-RU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горания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2800" dirty="0" smtClean="0"/>
              <a:t> - </a:t>
            </a:r>
            <a:r>
              <a:rPr lang="ru-RU" sz="2800" dirty="0"/>
              <a:t>Один человек может ликвидировать загорание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r>
              <a:rPr lang="ru-RU" sz="2800" dirty="0" smtClean="0"/>
              <a:t>- </a:t>
            </a:r>
            <a:r>
              <a:rPr lang="ru-RU" sz="2800" dirty="0"/>
              <a:t>А ликвидировать пожар?</a:t>
            </a:r>
          </a:p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нет, не может. 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А что для этого требуется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946827"/>
            <a:ext cx="81369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-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усилия большого количества людей, специальной пожарной и другой техники.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97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.sotmarket.ru/img/domashnij_tekstil/polotentsa/tete_a_tete/polotentce-tete-a-tete-t-mp-6200-02-11-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13331">
            <a:off x="5213098" y="1640669"/>
            <a:ext cx="3020140" cy="2032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игра </a:t>
            </a:r>
            <a:r>
              <a:rPr lang="ru-RU" dirty="0">
                <a:effectLst/>
              </a:rPr>
              <a:t>"Найди средства тушения".</a:t>
            </a:r>
            <a:endParaRPr lang="ru-RU" dirty="0"/>
          </a:p>
        </p:txBody>
      </p:sp>
      <p:pic>
        <p:nvPicPr>
          <p:cNvPr id="3" name="Рисунок 2" descr="http://s006.radikal.ru/i215/1011/09/5d274425be03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669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ay.ifas.ufl.edu/seagrant/files/2015/05/Safe-Boating-Week-Fire-Extingish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61" y="3812981"/>
            <a:ext cx="1276350" cy="219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nnro.ru/image/cache/data/platki_silk/platok-shelkovyj-a4274-1000x1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1papacaio.com.br/modules/Cliparts/gallery/cliparts_variados/roupas/casaco_crianca_azul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9248"/>
            <a:ext cx="23241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en.academic.ru/pictures/enwiki/84/Tannin_heap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812" y="4277979"/>
            <a:ext cx="3295650" cy="219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02.yapfiles.ru/files/557932/5b1d778f2e2f2f6307f47ded189b7a9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13157"/>
            <a:ext cx="3009900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21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>
                <a:solidFill>
                  <a:srgbClr val="C00000"/>
                </a:solidFill>
              </a:rPr>
              <a:t>- Ребята, а теперь представьте ситуацию: "На человеке загорелась одежда</a:t>
            </a:r>
            <a:r>
              <a:rPr lang="ru-RU" sz="2800" dirty="0" smtClean="0">
                <a:solidFill>
                  <a:srgbClr val="C00000"/>
                </a:solidFill>
              </a:rPr>
              <a:t>".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/>
              <a:t>- Что ему нужно делать?</a:t>
            </a:r>
          </a:p>
        </p:txBody>
      </p:sp>
      <p:pic>
        <p:nvPicPr>
          <p:cNvPr id="6" name="Рисунок 5" descr="http://ceratoclubmoscow.ru/information/first_aid/3-9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2"/>
          <a:stretch/>
        </p:blipFill>
        <p:spPr bwMode="auto">
          <a:xfrm>
            <a:off x="6012160" y="836712"/>
            <a:ext cx="2664260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2564904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- Надо лечь на землю и, перекатываясь, сбивать пламя.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076" y="4075911"/>
            <a:ext cx="87458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- Бежать нельзя - это ещё больше раздует пламя.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168" y="5306636"/>
            <a:ext cx="8295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- Надо постараться сбросить горящую одежду.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346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Что нужно делать при ожоге?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9769" y="1519301"/>
            <a:ext cx="5964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подставить </a:t>
            </a:r>
            <a:r>
              <a:rPr lang="ru-RU" sz="3200" dirty="0"/>
              <a:t>обожженное место </a:t>
            </a:r>
            <a:endParaRPr lang="ru-RU" sz="3200" dirty="0" smtClean="0"/>
          </a:p>
          <a:p>
            <a:r>
              <a:rPr lang="ru-RU" sz="3200" dirty="0" smtClean="0"/>
              <a:t>- под </a:t>
            </a:r>
            <a:r>
              <a:rPr lang="ru-RU" sz="3200" dirty="0"/>
              <a:t>струю холодной воды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- наложить </a:t>
            </a:r>
            <a:r>
              <a:rPr lang="ru-RU" sz="3200" dirty="0"/>
              <a:t>сухую повязку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svetovik.info/uploads/2dd0b41a24021595c0e4e4b5f94e831f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4764" b="5922"/>
          <a:stretch/>
        </p:blipFill>
        <p:spPr bwMode="auto">
          <a:xfrm>
            <a:off x="4139952" y="3068960"/>
            <a:ext cx="4025429" cy="3511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51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7.depositphotos.com/1038806/765/v/950/depositphotos_7653581-Fireman-in-vector-on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592288" cy="27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- А теперь вам предстоит отгадать загадки об огне и о предметах, которые с ним связаны.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4" name="Picture 10" descr="http://did.ucoz.ru/_bl/0/20806545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88"/>
          <a:stretch/>
        </p:blipFill>
        <p:spPr bwMode="auto">
          <a:xfrm>
            <a:off x="755576" y="3140968"/>
            <a:ext cx="283910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772816"/>
            <a:ext cx="10073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Победит огонь коварный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Тот, кого зовут…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4365104"/>
            <a:ext cx="3874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Всех на свете я сильнее,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Всех на свете я смелее,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Никого я не боюсь,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Никому не </a:t>
            </a:r>
            <a:r>
              <a:rPr lang="ru-RU" sz="2800" dirty="0" smtClean="0"/>
              <a:t>покорюсь…</a:t>
            </a:r>
            <a:endParaRPr lang="ru-RU" sz="2800" dirty="0"/>
          </a:p>
        </p:txBody>
      </p:sp>
      <p:sp>
        <p:nvSpPr>
          <p:cNvPr id="5" name="AutoShape 4" descr="https://im2-tub-ru.yandex.net/i?id=d79a19aebc82c3067bc6f59ebd68c777&amp;n=33&amp;h=190&amp;w=1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2-tub-ru.yandex.net/i?id=d79a19aebc82c3067bc6f59ebd68c777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2-tub-ru.yandex.net/i?id=d79a19aebc82c3067bc6f59ebd68c777&amp;n=33&amp;h=190&amp;w=19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0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99692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То назад, то вперёд</a:t>
            </a:r>
            <a:br>
              <a:rPr lang="ru-RU" sz="2800" dirty="0"/>
            </a:br>
            <a:r>
              <a:rPr lang="ru-RU" sz="2800" dirty="0"/>
              <a:t>Ходит, бродит пароход.</a:t>
            </a:r>
            <a:br>
              <a:rPr lang="ru-RU" sz="2800" dirty="0"/>
            </a:br>
            <a:r>
              <a:rPr lang="ru-RU" sz="2800" dirty="0"/>
              <a:t>Остановишь - горе!</a:t>
            </a:r>
            <a:br>
              <a:rPr lang="ru-RU" sz="2800" dirty="0"/>
            </a:br>
            <a:r>
              <a:rPr lang="ru-RU" sz="2800" dirty="0"/>
              <a:t>Продырявишь море!</a:t>
            </a:r>
          </a:p>
        </p:txBody>
      </p:sp>
      <p:pic>
        <p:nvPicPr>
          <p:cNvPr id="3074" name="Picture 2" descr="http://st.depositphotos.com/1020070/4594/v/950/depositphotos_45947781-Cheerful-cartoon-electric-i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028" y="190053"/>
            <a:ext cx="3859485" cy="28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6945" y="3140968"/>
            <a:ext cx="83070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- Ребята, а можно оставлять включенный утюг на одежде?</a:t>
            </a:r>
          </a:p>
          <a:p>
            <a:endParaRPr lang="ru-RU" dirty="0"/>
          </a:p>
        </p:txBody>
      </p:sp>
      <p:pic>
        <p:nvPicPr>
          <p:cNvPr id="3076" name="Picture 4" descr="http://coollib.com/i/86/179986/i_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5524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68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tatic3.depositphotos.com/1006325/212/i/950/depositphotos_2128134-Four-blue-flames-of-a-gas-st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38035"/>
            <a:ext cx="4751586" cy="31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Четыре синих солнца</a:t>
            </a:r>
            <a:br>
              <a:rPr lang="ru-RU" sz="2800" dirty="0"/>
            </a:br>
            <a:r>
              <a:rPr lang="ru-RU" sz="2800" dirty="0"/>
              <a:t>У бабушки на кухне,</a:t>
            </a:r>
            <a:br>
              <a:rPr lang="ru-RU" sz="2800" dirty="0"/>
            </a:br>
            <a:r>
              <a:rPr lang="ru-RU" sz="2800" dirty="0"/>
              <a:t>Четыре синих солнца</a:t>
            </a:r>
            <a:br>
              <a:rPr lang="ru-RU" sz="2800" dirty="0"/>
            </a:br>
            <a:r>
              <a:rPr lang="ru-RU" sz="2800" dirty="0"/>
              <a:t>Горели и потухли.</a:t>
            </a:r>
            <a:br>
              <a:rPr lang="ru-RU" sz="2800" dirty="0"/>
            </a:br>
            <a:r>
              <a:rPr lang="ru-RU" sz="2800" dirty="0"/>
              <a:t>Поспели щи, шипят блины.</a:t>
            </a:r>
            <a:br>
              <a:rPr lang="ru-RU" sz="2800" dirty="0"/>
            </a:br>
            <a:r>
              <a:rPr lang="ru-RU" sz="2800" dirty="0"/>
              <a:t>До завтра солнца не нужны. </a:t>
            </a:r>
          </a:p>
        </p:txBody>
      </p:sp>
      <p:sp>
        <p:nvSpPr>
          <p:cNvPr id="3" name="AutoShape 2" descr="https://im3-tub-ru.yandex.net/i?id=9968e62b4099f71fc9212e0c9522f291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3-tub-ru.yandex.net/i?id=9968e62b4099f71fc9212e0c9522f291&amp;n=33&amp;h=190&amp;w=28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99593" y="3409256"/>
            <a:ext cx="26642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- Ребята, как вы думаете, можно сушить вещи, одежду над включенной газовой плитой?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91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Мчится красная машина,</a:t>
            </a:r>
            <a:br>
              <a:rPr lang="ru-RU" sz="2800" dirty="0"/>
            </a:br>
            <a:r>
              <a:rPr lang="ru-RU" sz="2800" dirty="0"/>
              <a:t>Всё быстрей, быстрей вперёд!</a:t>
            </a:r>
            <a:br>
              <a:rPr lang="ru-RU" sz="2800" dirty="0"/>
            </a:br>
            <a:r>
              <a:rPr lang="ru-RU" sz="2800" dirty="0"/>
              <a:t>Командир сидит в кабине</a:t>
            </a:r>
            <a:br>
              <a:rPr lang="ru-RU" sz="2800" dirty="0"/>
            </a:br>
            <a:r>
              <a:rPr lang="ru-RU" sz="2800" dirty="0"/>
              <a:t>И секундам счёт ведёт.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Поднажми ещё немножко, - 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Он шофёру говорит. - </a:t>
            </a:r>
          </a:p>
          <a:p>
            <a:r>
              <a:rPr lang="ru-RU" sz="2800" dirty="0" smtClean="0"/>
              <a:t>- Видишь </a:t>
            </a:r>
            <a:r>
              <a:rPr lang="ru-RU" sz="2800" dirty="0"/>
              <a:t>в пламени окошко?</a:t>
            </a:r>
            <a:br>
              <a:rPr lang="ru-RU" sz="2800" dirty="0"/>
            </a:br>
            <a:r>
              <a:rPr lang="ru-RU" sz="2800" dirty="0"/>
              <a:t>Это дом жилой горит.</a:t>
            </a:r>
            <a:br>
              <a:rPr lang="ru-RU" sz="2800" dirty="0"/>
            </a:br>
            <a:r>
              <a:rPr lang="ru-RU" sz="2800" dirty="0"/>
              <a:t>Может, там остались дети,</a:t>
            </a:r>
            <a:br>
              <a:rPr lang="ru-RU" sz="2800" dirty="0"/>
            </a:br>
            <a:r>
              <a:rPr lang="ru-RU" sz="2800" dirty="0"/>
              <a:t>Люди ждут с надеждой нас: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Ясно всё </a:t>
            </a:r>
            <a:r>
              <a:rPr lang="ru-RU" sz="2800" dirty="0" smtClean="0"/>
              <a:t>- </a:t>
            </a:r>
            <a:r>
              <a:rPr lang="ru-RU" sz="2800" dirty="0"/>
              <a:t>шофёр ответил,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Дав машине полный газ.</a:t>
            </a:r>
          </a:p>
        </p:txBody>
      </p:sp>
      <p:pic>
        <p:nvPicPr>
          <p:cNvPr id="22530" name="Picture 2" descr="https://avatars.mds.yandex.net/get-marketpic/165151/market_FM0SqPteaD96kyi7yg2XeA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81642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42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3683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 Какую опасность представляют спички?</a:t>
            </a:r>
          </a:p>
        </p:txBody>
      </p:sp>
      <p:pic>
        <p:nvPicPr>
          <p:cNvPr id="5122" name="Picture 2" descr="http://56galryabo.rusedu.net/gallery/3976/det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5" t="13238"/>
          <a:stretch/>
        </p:blipFill>
        <p:spPr bwMode="auto">
          <a:xfrm>
            <a:off x="3779912" y="332656"/>
            <a:ext cx="4932040" cy="62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5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kachatkartinki.ru/img/picture/Sep/17/f07b77a842deac860d806aa23d8c6dbb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0" b="93167" l="813" r="90000">
                        <a14:foregroundMark x1="34313" y1="2500" x2="34313" y2="2500"/>
                        <a14:foregroundMark x1="2563" y1="46917" x2="2563" y2="46917"/>
                        <a14:foregroundMark x1="813" y1="77333" x2="813" y2="77333"/>
                        <a14:foregroundMark x1="5438" y1="93167" x2="5438" y2="9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40466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a.abcnews.com/images/Business/gty_house_fire_ll_120522_w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511824" cy="2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0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6872808" cy="494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будешь делать, если…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агорелась штора?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оспламенился телевизор ?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 кухне возник пожар?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вартира в дыму?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2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368752" cy="458606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9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 Ребята, вы знаете, когда красные машины с сиренами и огнями мчатся по нашим улицам?</a:t>
            </a:r>
          </a:p>
          <a:p>
            <a:r>
              <a:rPr lang="ru-RU" sz="2800" dirty="0"/>
              <a:t>- Что такое пожар?</a:t>
            </a:r>
          </a:p>
          <a:p>
            <a:r>
              <a:rPr lang="ru-RU" sz="2800" dirty="0"/>
              <a:t>- Почему может произойти пожар?</a:t>
            </a:r>
          </a:p>
          <a:p>
            <a:r>
              <a:rPr lang="ru-RU" sz="2800" dirty="0"/>
              <a:t>- Что же нужно знать, чтобы не случилось беды?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2996952"/>
            <a:ext cx="42484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</a:t>
            </a:r>
            <a:r>
              <a:rPr lang="ru-RU" sz="2400" dirty="0"/>
              <a:t>Неконтролируемый, стихийно развивающийся процесс горения, сопровождающийся уничтожением материальных ценностей и создающий опасность для жизни людей, называется </a:t>
            </a:r>
            <a:r>
              <a:rPr lang="ru-RU" sz="2400" b="1" dirty="0"/>
              <a:t>пожаром.</a:t>
            </a:r>
            <a:r>
              <a:rPr lang="ru-RU" sz="2400" dirty="0"/>
              <a:t> </a:t>
            </a:r>
          </a:p>
          <a:p>
            <a:endParaRPr lang="ru-RU" dirty="0"/>
          </a:p>
        </p:txBody>
      </p:sp>
      <p:pic>
        <p:nvPicPr>
          <p:cNvPr id="21506" name="Picture 2" descr="https://i.ytimg.com/vi/nuXNPtsrKM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14" y="3721532"/>
            <a:ext cx="4448494" cy="2502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450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260648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Правила поведения и действия при пожаре</a:t>
            </a:r>
            <a:r>
              <a:rPr lang="ru-RU" sz="6000" dirty="0">
                <a:solidFill>
                  <a:srgbClr val="C00000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1. </a:t>
            </a:r>
            <a:r>
              <a:rPr lang="ru-RU" sz="2800" dirty="0" smtClean="0"/>
              <a:t>Стремитесь </a:t>
            </a:r>
            <a:r>
              <a:rPr lang="ru-RU" sz="2800" dirty="0"/>
              <a:t>сохранять </a:t>
            </a:r>
            <a:r>
              <a:rPr lang="ru-RU" sz="2800" dirty="0" smtClean="0"/>
              <a:t>самообладание, способность </a:t>
            </a:r>
            <a:r>
              <a:rPr lang="ru-RU" sz="2800" dirty="0"/>
              <a:t>быстро оценивать </a:t>
            </a:r>
            <a:endParaRPr lang="ru-RU" sz="2800" dirty="0" smtClean="0"/>
          </a:p>
          <a:p>
            <a:r>
              <a:rPr lang="ru-RU" sz="2800" dirty="0" smtClean="0"/>
              <a:t>обстановку </a:t>
            </a:r>
            <a:r>
              <a:rPr lang="ru-RU" sz="2800" dirty="0"/>
              <a:t>и принимать </a:t>
            </a:r>
            <a:endParaRPr lang="ru-RU" sz="2800" dirty="0" smtClean="0"/>
          </a:p>
          <a:p>
            <a:r>
              <a:rPr lang="ru-RU" sz="2800" dirty="0" smtClean="0"/>
              <a:t>правильные </a:t>
            </a:r>
            <a:r>
              <a:rPr lang="ru-RU" sz="2800" dirty="0"/>
              <a:t>решения. </a:t>
            </a:r>
            <a:endParaRPr lang="ru-RU" sz="2800" dirty="0" smtClean="0"/>
          </a:p>
          <a:p>
            <a:r>
              <a:rPr lang="ru-RU" sz="2800" dirty="0" smtClean="0"/>
              <a:t>Постарайтесь </a:t>
            </a:r>
            <a:r>
              <a:rPr lang="ru-RU" sz="2800" dirty="0"/>
              <a:t>подавить в себе растерянность и нервозность, не дайте </a:t>
            </a:r>
            <a:endParaRPr lang="ru-RU" sz="2800" dirty="0" smtClean="0"/>
          </a:p>
          <a:p>
            <a:r>
              <a:rPr lang="ru-RU" sz="2800" dirty="0" smtClean="0"/>
              <a:t>впасть </a:t>
            </a:r>
            <a:r>
              <a:rPr lang="ru-RU" sz="2800" dirty="0"/>
              <a:t>в панику окружающим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pic>
        <p:nvPicPr>
          <p:cNvPr id="1026" name="Picture 2" descr="http://www.annabellahagen.com/wp-content/uploads/2013/01/7b18f6_6df0f784696c32468cfbabb4e6300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515544" cy="28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4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656784" cy="509012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Тушите пожар подручными средствами (водой, плотной мокрой тканью);</a:t>
            </a:r>
          </a:p>
          <a:p>
            <a:pPr algn="l"/>
            <a:endParaRPr lang="ru-RU" dirty="0"/>
          </a:p>
        </p:txBody>
      </p:sp>
      <p:pic>
        <p:nvPicPr>
          <p:cNvPr id="2050" name="Picture 2" descr="http://vdporm.ru/wp-content/uploads/2013/08/kid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45383"/>
            <a:ext cx="5537051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02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6800800" cy="5018112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3. </a:t>
            </a:r>
            <a:r>
              <a:rPr lang="ru-RU" dirty="0">
                <a:solidFill>
                  <a:schemeClr val="tx1"/>
                </a:solidFill>
              </a:rPr>
              <a:t>При опасности поражения электрическим током отключите электропитание;</a:t>
            </a:r>
          </a:p>
          <a:p>
            <a:pPr algn="l"/>
            <a:endParaRPr lang="ru-RU" dirty="0"/>
          </a:p>
        </p:txBody>
      </p:sp>
      <p:pic>
        <p:nvPicPr>
          <p:cNvPr id="3074" name="Picture 2" descr="http://fs.nashaucheba.ru/tw_files2/urls_3/1454/d-1453712/img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96" t="22675" r="33613" b="25855"/>
          <a:stretch/>
        </p:blipFill>
        <p:spPr bwMode="auto">
          <a:xfrm>
            <a:off x="766456" y="2399646"/>
            <a:ext cx="3445504" cy="29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517232"/>
            <a:ext cx="731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Не заливай водой горящие электроприборы!!!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gigabaza.ru/images/76/151303/3201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99646"/>
            <a:ext cx="3816039" cy="29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30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6800800" cy="4946104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4. </a:t>
            </a:r>
            <a:r>
              <a:rPr lang="ru-RU" dirty="0">
                <a:solidFill>
                  <a:schemeClr val="tx1"/>
                </a:solidFill>
              </a:rPr>
              <a:t>Не открывайте окна и двери для уменьшения притока воздуха.</a:t>
            </a:r>
          </a:p>
          <a:p>
            <a:pPr algn="l"/>
            <a:endParaRPr lang="ru-RU" dirty="0"/>
          </a:p>
        </p:txBody>
      </p:sp>
      <p:pic>
        <p:nvPicPr>
          <p:cNvPr id="4098" name="Picture 2" descr="http://prezentacii.info/wp-content/uploads/2015/11/ZzhBXBXb4tWz0uHx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7" t="28196" r="22311" b="19848"/>
          <a:stretch/>
        </p:blipFill>
        <p:spPr bwMode="auto">
          <a:xfrm>
            <a:off x="1187624" y="1772816"/>
            <a:ext cx="6293179" cy="4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84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5. </a:t>
            </a:r>
            <a:r>
              <a:rPr lang="ru-RU" sz="2800" dirty="0" smtClean="0"/>
              <a:t>Если ликвидировать очаг горения своими силами не представляется возможным, - немедленно покиньте квартиру; вызовите пожарных по телефону 01.</a:t>
            </a:r>
          </a:p>
        </p:txBody>
      </p:sp>
      <p:pic>
        <p:nvPicPr>
          <p:cNvPr id="5122" name="Picture 2" descr="http://karpinsk.midural.ru/uploads/32825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637" b="93242" l="4729" r="92503">
                        <a14:foregroundMark x1="10842" y1="47685" x2="10842" y2="47685"/>
                        <a14:foregroundMark x1="5652" y1="90363" x2="5652" y2="90363"/>
                        <a14:foregroundMark x1="4844" y1="93242" x2="4844" y2="93242"/>
                        <a14:foregroundMark x1="92503" y1="87484" x2="92503" y2="87484"/>
                        <a14:foregroundMark x1="25490" y1="84981" x2="25490" y2="84981"/>
                        <a14:foregroundMark x1="25144" y1="77472" x2="25144" y2="77472"/>
                        <a14:foregroundMark x1="23645" y1="72591" x2="23645" y2="72591"/>
                        <a14:foregroundMark x1="18570" y1="68961" x2="18570" y2="68961"/>
                        <a14:foregroundMark x1="23299" y1="62829" x2="23299" y2="62829"/>
                        <a14:foregroundMark x1="32065" y1="69712" x2="32065" y2="69712"/>
                        <a14:foregroundMark x1="56171" y1="30538" x2="56171" y2="3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698" y="1456621"/>
            <a:ext cx="586022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7605" y="342900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01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0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b5.podelise.ru/tw_files2/urls_1058/4/d-3908/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867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475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Знакомство детей с правилами поведения при пожаре.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игра "Найди средства тушения".</vt:lpstr>
      <vt:lpstr>Слайд 15</vt:lpstr>
      <vt:lpstr>- Что нужно делать при ожоге? </vt:lpstr>
      <vt:lpstr>- А теперь вам предстоит отгадать загадки об огне и о предметах, которые с ним связаны.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детей с правилами поведения при пожаре.</dc:title>
  <dc:creator>Irina</dc:creator>
  <cp:lastModifiedBy>Пользователь Windows</cp:lastModifiedBy>
  <cp:revision>16</cp:revision>
  <dcterms:created xsi:type="dcterms:W3CDTF">2016-01-19T16:10:00Z</dcterms:created>
  <dcterms:modified xsi:type="dcterms:W3CDTF">2018-12-18T16:05:29Z</dcterms:modified>
</cp:coreProperties>
</file>