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A40C-F005-4EBB-B0F8-A3E88310578A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32B177-62BD-432D-995E-0F62B30D1E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A40C-F005-4EBB-B0F8-A3E88310578A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B177-62BD-432D-995E-0F62B30D1E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A40C-F005-4EBB-B0F8-A3E88310578A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B177-62BD-432D-995E-0F62B30D1E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A40C-F005-4EBB-B0F8-A3E88310578A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32B177-62BD-432D-995E-0F62B30D1E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A40C-F005-4EBB-B0F8-A3E88310578A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B177-62BD-432D-995E-0F62B30D1E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A40C-F005-4EBB-B0F8-A3E88310578A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B177-62BD-432D-995E-0F62B30D1E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A40C-F005-4EBB-B0F8-A3E88310578A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B32B177-62BD-432D-995E-0F62B30D1E4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A40C-F005-4EBB-B0F8-A3E88310578A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B177-62BD-432D-995E-0F62B30D1E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A40C-F005-4EBB-B0F8-A3E88310578A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B177-62BD-432D-995E-0F62B30D1E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A40C-F005-4EBB-B0F8-A3E88310578A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B177-62BD-432D-995E-0F62B30D1E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A40C-F005-4EBB-B0F8-A3E88310578A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B177-62BD-432D-995E-0F62B30D1E4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B3A40C-F005-4EBB-B0F8-A3E88310578A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32B177-62BD-432D-995E-0F62B30D1E4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85728"/>
            <a:ext cx="8458200" cy="1943104"/>
          </a:xfrm>
        </p:spPr>
        <p:txBody>
          <a:bodyPr anchor="ctr"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 </a:t>
            </a:r>
            <a:r>
              <a:rPr lang="ru-RU" sz="5400" b="1" i="1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Поздравляем наших      любимых мамочек </a:t>
            </a:r>
          </a:p>
        </p:txBody>
      </p:sp>
      <p:pic>
        <p:nvPicPr>
          <p:cNvPr id="12" name="Рисунок 11" descr="s_dnem_mamy_kartin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285992"/>
            <a:ext cx="7143800" cy="42862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1122_154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0"/>
            <a:ext cx="578647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1122_1555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0"/>
            <a:ext cx="60722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1122_155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0"/>
            <a:ext cx="592935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1123_090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01122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1123_0902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01122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357166"/>
            <a:ext cx="5643602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Обойди весь мир вокруг,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Только знай заранее: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найдешь теплее рук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нежнее маминых.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найдешь  на свете глаз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Ласковей и строже.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Мама каждому из нас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Всех людей дороже.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Сто путей, дорог вокруг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Обойди по свету: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Мама- самый лучший друг,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Лучше мамы -нету!</a:t>
            </a:r>
          </a:p>
          <a:p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15338" y="557214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29586" y="62150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30" name="Picture 6" descr="C:\Users\Юлия\Desktop\26_buket_cveto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5443537"/>
            <a:ext cx="2743200" cy="1414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</TotalTime>
  <Words>59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Юлия</cp:lastModifiedBy>
  <cp:revision>11</cp:revision>
  <dcterms:created xsi:type="dcterms:W3CDTF">2017-11-25T13:12:42Z</dcterms:created>
  <dcterms:modified xsi:type="dcterms:W3CDTF">2017-11-25T15:00:49Z</dcterms:modified>
</cp:coreProperties>
</file>