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2664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643182"/>
            <a:ext cx="8572560" cy="30003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Подготовила:  воспитатель Заморина Анна Александровна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86548" cy="250033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детский сад №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«Солнышко» с корпусом № 2 «Калинка»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chemeClr val="tx1"/>
                </a:solidFill>
              </a:rPr>
              <a:t>10 000 добрых дел в один день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46449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5 декабря 2020 года в 11-й раз проводится ежегодная областная добровольческая акция</a:t>
            </a:r>
            <a:br>
              <a:rPr lang="ru-RU" sz="2800" dirty="0" smtClean="0"/>
            </a:br>
            <a:r>
              <a:rPr lang="ru-RU" sz="2800" dirty="0" smtClean="0"/>
              <a:t> «10 000 добрых дел в один день».</a:t>
            </a:r>
            <a:br>
              <a:rPr lang="ru-RU" sz="2800" dirty="0" smtClean="0"/>
            </a:br>
            <a:r>
              <a:rPr lang="ru-RU" sz="2800" dirty="0" smtClean="0"/>
              <a:t> Главной задачей акции является привлечение общественности к решению задач социально-экономического развития Свердловской области, стимулирование и поддержка социальных гражданских и добровольческих инициатив общественных объединений, иных организаций и отдельных граждан. В рамках акции проходит конкурс участников согласно Положению о проведении конкурса участников областной добровольческой акции </a:t>
            </a:r>
            <a:br>
              <a:rPr lang="ru-RU" sz="2800" dirty="0" smtClean="0"/>
            </a:br>
            <a:r>
              <a:rPr lang="ru-RU" sz="2800" dirty="0" smtClean="0"/>
              <a:t>«10 000 добрых дел в один день».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Желание помогать другим людям возникло со становлением нашего общества. И сегодня, как никогда, актуально сострадание и уважение к ближнему человеку, которыми издавна славились русские люди. Заниматься благотворительностью или нет – это личное дело каждого человека. Творя добро, каждый вкладывает в это понятие что-то свое.</a:t>
            </a:r>
            <a:br>
              <a:rPr lang="ru-RU" sz="2700" dirty="0" smtClean="0"/>
            </a:br>
            <a:r>
              <a:rPr lang="ru-RU" sz="2700" dirty="0" smtClean="0"/>
              <a:t>Доброта! Какое старое слово! Не века уже, а тысячелетия люди спорят о том, нужна она или нет, полезна она или вредна, достойна почтения или смешна. Споры идут, а люди страдают от того, что доброты в их жизни не хватает. В словаре С.И.Ожегова слово «доброта» определяется как «отзывчивость, душевное расположение к людям, стремление делать добро другим». Добро – это все положительное, хорошее, полезное. А живет доброта, в сердцах людей.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72808" cy="4536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Добрым быть совсем-совсем непросто,</a:t>
            </a:r>
            <a:br>
              <a:rPr lang="ru-RU" sz="2800" dirty="0" smtClean="0"/>
            </a:br>
            <a:r>
              <a:rPr lang="ru-RU" sz="2800" dirty="0" smtClean="0"/>
              <a:t>Не зависит доброта от роста.</a:t>
            </a:r>
            <a:br>
              <a:rPr lang="ru-RU" sz="2800" dirty="0" smtClean="0"/>
            </a:br>
            <a:r>
              <a:rPr lang="ru-RU" sz="2800" dirty="0" smtClean="0"/>
              <a:t>Доброта приносит людям радость,</a:t>
            </a:r>
            <a:br>
              <a:rPr lang="ru-RU" sz="2800" dirty="0" smtClean="0"/>
            </a:br>
            <a:r>
              <a:rPr lang="ru-RU" sz="2800" dirty="0" smtClean="0"/>
              <a:t>И взамен не требует награды.</a:t>
            </a:r>
            <a:br>
              <a:rPr lang="ru-RU" sz="2800" dirty="0" smtClean="0"/>
            </a:br>
            <a:r>
              <a:rPr lang="ru-RU" sz="2800" dirty="0" smtClean="0"/>
              <a:t>Доброта с годами не стареет,</a:t>
            </a:r>
            <a:br>
              <a:rPr lang="ru-RU" sz="2800" dirty="0" smtClean="0"/>
            </a:br>
            <a:r>
              <a:rPr lang="ru-RU" sz="2800" dirty="0" smtClean="0"/>
              <a:t>Доброта от холода согреет,</a:t>
            </a:r>
            <a:br>
              <a:rPr lang="ru-RU" sz="2800" dirty="0" smtClean="0"/>
            </a:br>
            <a:r>
              <a:rPr lang="ru-RU" sz="2800" dirty="0" smtClean="0"/>
              <a:t>Если доброта, как солнце светит,</a:t>
            </a:r>
            <a:br>
              <a:rPr lang="ru-RU" sz="2800" dirty="0" smtClean="0"/>
            </a:br>
            <a:r>
              <a:rPr lang="ru-RU" sz="2800" dirty="0" smtClean="0"/>
              <a:t>Радуются взрослые и дети.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Users\Anna\Documents\Аня\ГЛАВ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313737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472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04 декабря педагогами и воспитанниками нашего детского сада через Совет ветеранов Невьянского городского округа  была организована Социально-бытовая  помощь в рамках акции «10000 добрых дел в один день»:</a:t>
            </a:r>
            <a:br>
              <a:rPr lang="ru-RU" sz="2400" dirty="0" smtClean="0"/>
            </a:br>
            <a:r>
              <a:rPr lang="ru-RU" sz="2400" dirty="0" smtClean="0"/>
              <a:t>- с целью оказания помощи семьям, попавшим в трудную жизненную ситуацию, одиноким пожилым людям.</a:t>
            </a:r>
            <a:br>
              <a:rPr lang="ru-RU" sz="2400" dirty="0" smtClean="0"/>
            </a:br>
            <a:r>
              <a:rPr lang="ru-RU" sz="2400" dirty="0" smtClean="0"/>
              <a:t>Ребята вместе с педагогами и родителями изготовили поделки и собрали предметы первой необходимости. Все подарки были переданы председателю Совета ветеранов Трохиной Людмиле Михайловне.  А также мы не забыли о </a:t>
            </a:r>
            <a:r>
              <a:rPr lang="ru-RU" sz="2400" dirty="0" smtClean="0"/>
              <a:t>нашем сотруднике </a:t>
            </a:r>
            <a:r>
              <a:rPr lang="ru-RU" sz="2400" dirty="0" smtClean="0"/>
              <a:t>ветеране педагогического труда </a:t>
            </a:r>
            <a:r>
              <a:rPr lang="ru-RU" sz="2400" dirty="0" err="1" smtClean="0"/>
              <a:t>Карташевой</a:t>
            </a:r>
            <a:r>
              <a:rPr lang="ru-RU" sz="2400" dirty="0" smtClean="0"/>
              <a:t> Надежде Сергеевне .</a:t>
            </a:r>
            <a:br>
              <a:rPr lang="ru-RU" sz="2400" dirty="0" smtClean="0"/>
            </a:br>
            <a:r>
              <a:rPr lang="ru-RU" sz="2400" dirty="0" smtClean="0"/>
              <a:t> Выражаем огромную благодарность всем, кто принял участие в данной акции. Спасибо за внимание и готовность поддержать тех, кто нуждается в помощи!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старший воспитатель\АКЦИЯ 10000 ДОБРЫХ ДЕЛ 5.12\Фотоотчёт\20201201_10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339584" cy="550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старший воспитатель\АКЦИЯ 10000 ДОБРЫХ ДЕЛ 5.12\Фотоотчёт\20201204_13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1637" y="764704"/>
            <a:ext cx="6336704" cy="532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article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Подготовила:  воспитатель Заморина Анна Александровна   </vt:lpstr>
      <vt:lpstr> 5 декабря 2020 года в 11-й раз проводится ежегодная областная добровольческая акция  «10 000 добрых дел в один день».  Главной задачей акции является привлечение общественности к решению задач социально-экономического развития Свердловской области, стимулирование и поддержка социальных гражданских и добровольческих инициатив общественных объединений, иных организаций и отдельных граждан. В рамках акции проходит конкурс участников согласно Положению о проведении конкурса участников областной добровольческой акции  «10 000 добрых дел в один день».  </vt:lpstr>
      <vt:lpstr>Желание помогать другим людям возникло со становлением нашего общества. И сегодня, как никогда, актуально сострадание и уважение к ближнему человеку, которыми издавна славились русские люди. Заниматься благотворительностью или нет – это личное дело каждого человека. Творя добро, каждый вкладывает в это понятие что-то свое. Доброта! Какое старое слово! Не века уже, а тысячелетия люди спорят о том, нужна она или нет, полезна она или вредна, достойна почтения или смешна. Споры идут, а люди страдают от того, что доброты в их жизни не хватает. В словаре С.И.Ожегова слово «доброта» определяется как «отзывчивость, душевное расположение к людям, стремление делать добро другим». Добро – это все положительное, хорошее, полезное. А живет доброта, в сердцах людей. </vt:lpstr>
      <vt:lpstr>Добрым быть совсем-совсем непросто, Не зависит доброта от роста. Доброта приносит людям радость, И взамен не требует награды. Доброта с годами не стареет, Доброта от холода согреет, Если доброта, как солнце светит, Радуются взрослые и дети. </vt:lpstr>
      <vt:lpstr>04 декабря педагогами и воспитанниками нашего детского сада через Совет ветеранов Невьянского городского округа  была организована Социально-бытовая  помощь в рамках акции «10000 добрых дел в один день»: - с целью оказания помощи семьям, попавшим в трудную жизненную ситуацию, одиноким пожилым людям. Ребята вместе с педагогами и родителями изготовили поделки и собрали предметы первой необходимости. Все подарки были переданы председателю Совета ветеранов Трохиной Людмиле Михайловне.  А также мы не забыли о нашем сотруднике ветеране педагогического труда Карташевой Надежде Сергеевне .  Выражаем огромную благодарность всем, кто принял участие в данной акции. Спасибо за внимание и готовность поддержать тех, кто нуждается в помощи!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№ 76  Тараканова Анастасия Класс 2 «В</dc:title>
  <dc:creator>Пользователь</dc:creator>
  <cp:lastModifiedBy>manager</cp:lastModifiedBy>
  <cp:revision>30</cp:revision>
  <dcterms:created xsi:type="dcterms:W3CDTF">2018-04-12T12:54:28Z</dcterms:created>
  <dcterms:modified xsi:type="dcterms:W3CDTF">2020-12-06T07:15:05Z</dcterms:modified>
</cp:coreProperties>
</file>