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>
        <p:scale>
          <a:sx n="75" d="100"/>
          <a:sy n="75" d="100"/>
        </p:scale>
        <p:origin x="-2664" y="-11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643182"/>
            <a:ext cx="8572560" cy="30003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Подготовила:  воспитатель Заморина Анна Александровна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57166"/>
            <a:ext cx="6486548" cy="250033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МДОУ детский сад №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44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«Солнышко» с корпусом № 2 «Калинка»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chemeClr val="tx1"/>
                </a:solidFill>
              </a:rPr>
              <a:t>10 000 добрых дел в один день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4464496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/>
              <a:t>5 декабря 2020 года в 11-й раз проводится ежегодная областная добровольческая акция</a:t>
            </a:r>
            <a:br>
              <a:rPr lang="ru-RU" sz="2800" dirty="0" smtClean="0"/>
            </a:br>
            <a:r>
              <a:rPr lang="ru-RU" sz="2800" dirty="0" smtClean="0"/>
              <a:t> «10 000 добрых дел в один день».</a:t>
            </a:r>
            <a:br>
              <a:rPr lang="ru-RU" sz="2800" dirty="0" smtClean="0"/>
            </a:br>
            <a:r>
              <a:rPr lang="ru-RU" sz="2800" dirty="0" smtClean="0"/>
              <a:t> Главной задачей акции является привлечение общественности к решению задач социально-экономического развития Свердловской области, стимулирование и поддержка социальных гражданских и добровольческих инициатив общественных объединений, иных организаций и отдельных граждан. В рамках акции проходит конкурс участников согласно Положению о проведении конкурса участников областной добровольческой акции </a:t>
            </a:r>
            <a:br>
              <a:rPr lang="ru-RU" sz="2800" dirty="0" smtClean="0"/>
            </a:br>
            <a:r>
              <a:rPr lang="ru-RU" sz="2800" dirty="0" smtClean="0"/>
              <a:t>«10 000 добрых дел в один день».</a:t>
            </a:r>
            <a:br>
              <a:rPr lang="ru-RU" sz="28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76064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Желание помогать другим людям возникло со становлением нашего общества. И сегодня, как никогда, актуально сострадание и уважение к ближнему человеку, которыми издавна славились русские люди. Заниматься благотворительностью или нет – это личное дело каждого человека. Творя добро, каждый вкладывает в это понятие что-то свое.</a:t>
            </a:r>
            <a:br>
              <a:rPr lang="ru-RU" sz="2700" dirty="0" smtClean="0"/>
            </a:br>
            <a:r>
              <a:rPr lang="ru-RU" sz="2700" dirty="0" smtClean="0"/>
              <a:t>Доброта! Какое старое слово! Не века уже, а тысячелетия люди спорят о том, нужна она или нет, полезна она или вредна, достойна почтения или смешна. Споры идут, а люди страдают от того, что доброты в их жизни не хватает. В словаре С.И.Ожегова слово «доброта» определяется как «отзывчивость, душевное расположение к людям, стремление делать добро другим». Добро – это все положительное, хорошее, полезное. А живет доброта, в сердцах людей.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188640"/>
            <a:ext cx="7272808" cy="453650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Добрым быть совсем-совсем непросто,</a:t>
            </a:r>
            <a:br>
              <a:rPr lang="ru-RU" sz="2800" dirty="0" smtClean="0"/>
            </a:br>
            <a:r>
              <a:rPr lang="ru-RU" sz="2800" dirty="0" smtClean="0"/>
              <a:t>Не зависит доброта от роста.</a:t>
            </a:r>
            <a:br>
              <a:rPr lang="ru-RU" sz="2800" dirty="0" smtClean="0"/>
            </a:br>
            <a:r>
              <a:rPr lang="ru-RU" sz="2800" dirty="0" smtClean="0"/>
              <a:t>Доброта приносит людям радость,</a:t>
            </a:r>
            <a:br>
              <a:rPr lang="ru-RU" sz="2800" dirty="0" smtClean="0"/>
            </a:br>
            <a:r>
              <a:rPr lang="ru-RU" sz="2800" dirty="0" smtClean="0"/>
              <a:t>И взамен не требует награды.</a:t>
            </a:r>
            <a:br>
              <a:rPr lang="ru-RU" sz="2800" dirty="0" smtClean="0"/>
            </a:br>
            <a:r>
              <a:rPr lang="ru-RU" sz="2800" dirty="0" smtClean="0"/>
              <a:t>Доброта с годами не стареет,</a:t>
            </a:r>
            <a:br>
              <a:rPr lang="ru-RU" sz="2800" dirty="0" smtClean="0"/>
            </a:br>
            <a:r>
              <a:rPr lang="ru-RU" sz="2800" dirty="0" smtClean="0"/>
              <a:t>Доброта от холода согреет,</a:t>
            </a:r>
            <a:br>
              <a:rPr lang="ru-RU" sz="2800" dirty="0" smtClean="0"/>
            </a:br>
            <a:r>
              <a:rPr lang="ru-RU" sz="2800" dirty="0" smtClean="0"/>
              <a:t>Если доброта, как солнце светит,</a:t>
            </a:r>
            <a:br>
              <a:rPr lang="ru-RU" sz="2800" dirty="0" smtClean="0"/>
            </a:br>
            <a:r>
              <a:rPr lang="ru-RU" sz="2800" dirty="0" smtClean="0"/>
              <a:t>Радуются взрослые и дети.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5" name="Picture 1" descr="C:\Users\Anna\Documents\Аня\ГЛАВН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789040"/>
            <a:ext cx="3137372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472608"/>
          </a:xfrm>
        </p:spPr>
        <p:txBody>
          <a:bodyPr>
            <a:noAutofit/>
          </a:bodyPr>
          <a:lstStyle/>
          <a:p>
            <a:r>
              <a:rPr lang="ru-RU" sz="2400" dirty="0" smtClean="0"/>
              <a:t>04 декабря педагогами и воспитанниками нашего детского сада через Совет ветеранов Невьянского городского округа  была организована Социально-бытовая  помощь в рамках акции «10000 добрых дел в один день»:</a:t>
            </a:r>
            <a:br>
              <a:rPr lang="ru-RU" sz="2400" dirty="0" smtClean="0"/>
            </a:br>
            <a:r>
              <a:rPr lang="ru-RU" sz="2400" dirty="0" smtClean="0"/>
              <a:t>- с целью оказания помощи семьям, попавшим в трудную жизненную ситуацию, одиноким пожилым людям.</a:t>
            </a:r>
            <a:br>
              <a:rPr lang="ru-RU" sz="2400" dirty="0" smtClean="0"/>
            </a:br>
            <a:r>
              <a:rPr lang="ru-RU" sz="2400" dirty="0" smtClean="0"/>
              <a:t>Ребята вместе с педагогами и родителями изготовили поделки и собрали предметы первой необходимости. Все подарки были переданы председателю Совета ветеранов Трохиной Людмиле Михайловне.  А также мы не забыли о </a:t>
            </a:r>
            <a:r>
              <a:rPr lang="ru-RU" sz="2400" dirty="0" smtClean="0"/>
              <a:t>нашем сотруднике </a:t>
            </a:r>
            <a:r>
              <a:rPr lang="ru-RU" sz="2400" dirty="0" smtClean="0"/>
              <a:t>ветеране педагогического труда </a:t>
            </a:r>
            <a:r>
              <a:rPr lang="ru-RU" sz="2400" dirty="0" err="1" smtClean="0"/>
              <a:t>Карташевой</a:t>
            </a:r>
            <a:r>
              <a:rPr lang="ru-RU" sz="2400" dirty="0" smtClean="0"/>
              <a:t> Надежде Сергеевне .</a:t>
            </a:r>
            <a:br>
              <a:rPr lang="ru-RU" sz="2400" dirty="0" smtClean="0"/>
            </a:br>
            <a:r>
              <a:rPr lang="ru-RU" sz="2400" dirty="0" smtClean="0"/>
              <a:t> Выражаем огромную благодарность всем, кто принял участие в данной акции. Спасибо за внимание и готовность поддержать тех, кто нуждается в помощи!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E:\старший воспитатель\АКЦИЯ 10000 ДОБРЫХ ДЕЛ 5.12\Фотоотчёт\20201201_1004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548680"/>
            <a:ext cx="7339584" cy="5504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E:\старший воспитатель\АКЦИЯ 10000 ДОБРЫХ ДЕЛ 5.12\Фотоотчёт\20201204_13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31637" y="764704"/>
            <a:ext cx="6336704" cy="5328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/>
          </a:bodyPr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Пользователь\Desktop\article13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352928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101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Подготовила:  воспитатель Заморина Анна Александровна   </vt:lpstr>
      <vt:lpstr> 5 декабря 2020 года в 11-й раз проводится ежегодная областная добровольческая акция  «10 000 добрых дел в один день».  Главной задачей акции является привлечение общественности к решению задач социально-экономического развития Свердловской области, стимулирование и поддержка социальных гражданских и добровольческих инициатив общественных объединений, иных организаций и отдельных граждан. В рамках акции проходит конкурс участников согласно Положению о проведении конкурса участников областной добровольческой акции  «10 000 добрых дел в один день».  </vt:lpstr>
      <vt:lpstr>Желание помогать другим людям возникло со становлением нашего общества. И сегодня, как никогда, актуально сострадание и уважение к ближнему человеку, которыми издавна славились русские люди. Заниматься благотворительностью или нет – это личное дело каждого человека. Творя добро, каждый вкладывает в это понятие что-то свое. Доброта! Какое старое слово! Не века уже, а тысячелетия люди спорят о том, нужна она или нет, полезна она или вредна, достойна почтения или смешна. Споры идут, а люди страдают от того, что доброты в их жизни не хватает. В словаре С.И.Ожегова слово «доброта» определяется как «отзывчивость, душевное расположение к людям, стремление делать добро другим». Добро – это все положительное, хорошее, полезное. А живет доброта, в сердцах людей. </vt:lpstr>
      <vt:lpstr>Добрым быть совсем-совсем непросто, Не зависит доброта от роста. Доброта приносит людям радость, И взамен не требует награды. Доброта с годами не стареет, Доброта от холода согреет, Если доброта, как солнце светит, Радуются взрослые и дети. </vt:lpstr>
      <vt:lpstr>04 декабря педагогами и воспитанниками нашего детского сада через Совет ветеранов Невьянского городского округа  была организована Социально-бытовая  помощь в рамках акции «10000 добрых дел в один день»: - с целью оказания помощи семьям, попавшим в трудную жизненную ситуацию, одиноким пожилым людям. Ребята вместе с педагогами и родителями изготовили поделки и собрали предметы первой необходимости. Все подарки были переданы председателю Совета ветеранов Трохиной Людмиле Михайловне.  А также мы не забыли о нашем сотруднике ветеране педагогического труда Карташевой Надежде Сергеевне .  Выражаем огромную благодарность всем, кто принял участие в данной акции. Спасибо за внимание и готовность поддержать тех, кто нуждается в помощи!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№ 76  Тараканова Анастасия Класс 2 «В</dc:title>
  <dc:creator>Пользователь</dc:creator>
  <cp:lastModifiedBy>manager</cp:lastModifiedBy>
  <cp:revision>30</cp:revision>
  <dcterms:created xsi:type="dcterms:W3CDTF">2018-04-12T12:54:28Z</dcterms:created>
  <dcterms:modified xsi:type="dcterms:W3CDTF">2020-12-06T07:15:05Z</dcterms:modified>
</cp:coreProperties>
</file>