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2BABD-E750-413F-BE2D-171E2B8B103A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253F2-EE49-4097-A69B-BF2D24992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253F2-EE49-4097-A69B-BF2D24992CF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1BFB2B5-F2DE-4C3E-B29F-1E4F13E3EA62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1BFB2B5-F2DE-4C3E-B29F-1E4F13E3EA62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1BFB2B5-F2DE-4C3E-B29F-1E4F13E3EA62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1BFB2B5-F2DE-4C3E-B29F-1E4F13E3EA62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B2B5-F2DE-4C3E-B29F-1E4F13E3EA62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1BFB2B5-F2DE-4C3E-B29F-1E4F13E3EA62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BFB2B5-F2DE-4C3E-B29F-1E4F13E3EA62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9963CCA-52A8-45C7-953F-9FE595EC2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2204864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«Правила поведения на улице в зимнее время для детей»</a:t>
            </a:r>
            <a:endParaRPr lang="ru-RU" sz="5400" i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642910" y="571480"/>
            <a:ext cx="8153400" cy="2438416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Пещеры в снегу рыли ребята,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Играли они в игру «медвежата»,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Глубокий тоннель прорыли они,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Но выход оттуда найти не смогли.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4" descr="http://svopi.ru/uploads/posts/2016-03/thumbs/1457370919_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3714752"/>
            <a:ext cx="3786214" cy="2811169"/>
          </a:xfrm>
          <a:prstGeom prst="rect">
            <a:avLst/>
          </a:prstGeom>
          <a:noFill/>
        </p:spPr>
      </p:pic>
      <p:pic>
        <p:nvPicPr>
          <p:cNvPr id="6150" name="Picture 6" descr="http://bigpicture.ru/wp-content/uploads/2009/12/weatherj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7163" y="2928934"/>
            <a:ext cx="4426837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571472" y="714356"/>
            <a:ext cx="8153400" cy="1938350"/>
          </a:xfrm>
          <a:prstGeom prst="rect">
            <a:avLst/>
          </a:prstGeom>
        </p:spPr>
        <p:txBody>
          <a:bodyPr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7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Если за окном метель,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500" dirty="0" smtClean="0">
                <a:latin typeface="Times New Roman" pitchFamily="18" charset="0"/>
                <a:ea typeface="+mj-ea"/>
                <a:cs typeface="Times New Roman" pitchFamily="18" charset="0"/>
              </a:rPr>
              <a:t>Ты ложись скорей в постель.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 из дома не ходи,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500" dirty="0" smtClean="0">
                <a:latin typeface="Times New Roman" pitchFamily="18" charset="0"/>
                <a:ea typeface="+mj-ea"/>
                <a:cs typeface="Times New Roman" pitchFamily="18" charset="0"/>
              </a:rPr>
              <a:t>Погоду пережди.</a:t>
            </a:r>
            <a:endParaRPr kumimoji="0" lang="ru-RU" sz="7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http://sa27371-30040.smrtp.ru/sites/default/files/styles/large/public/news/154556.jpg?itok=rZ8jcYRw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857496"/>
            <a:ext cx="4572000" cy="3048001"/>
          </a:xfrm>
          <a:prstGeom prst="rect">
            <a:avLst/>
          </a:prstGeom>
          <a:noFill/>
        </p:spPr>
      </p:pic>
      <p:pic>
        <p:nvPicPr>
          <p:cNvPr id="5124" name="Picture 4" descr="http://ugranow.ru/wp-content/uploads/2016/03/music-app-songza-will-recommend-songs-based-on-the-weather-in-your-are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36146" y="3786166"/>
            <a:ext cx="440785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785786" y="357166"/>
            <a:ext cx="8153400" cy="279560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Снег летает и кружиться,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под ноги к нам ложиться.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В</a:t>
            </a:r>
            <a:r>
              <a:rPr lang="ru-RU" sz="11200" dirty="0" smtClean="0">
                <a:latin typeface="Times New Roman" pitchFamily="18" charset="0"/>
                <a:ea typeface="+mj-ea"/>
                <a:cs typeface="Times New Roman" pitchFamily="18" charset="0"/>
              </a:rPr>
              <a:t> рот его ты не бери,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Он</a:t>
            </a:r>
            <a:r>
              <a:rPr kumimoji="0" lang="ru-RU" sz="1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весь грязный изнутри.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Грязь- вредна, она опасна,</a:t>
            </a: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dirty="0" smtClean="0">
                <a:latin typeface="Times New Roman" pitchFamily="18" charset="0"/>
                <a:ea typeface="+mj-ea"/>
                <a:cs typeface="Times New Roman" pitchFamily="18" charset="0"/>
              </a:rPr>
              <a:t>В ней микробы- это ясно.</a:t>
            </a:r>
            <a:endParaRPr kumimoji="0" lang="ru-RU" sz="1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8" name="Picture 2" descr="http://static3.nachrichten.at/storage/pic/import/alfa/gesundheit/565205_1_xio-fcmsimage-20120214114645-006001-4f3a3b95f0aa8.c83a79e5-da62-40d9-b6a2-cce27637b0a7.jpg?version=135788279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3857628"/>
            <a:ext cx="3714776" cy="2477727"/>
          </a:xfrm>
          <a:prstGeom prst="rect">
            <a:avLst/>
          </a:prstGeom>
          <a:noFill/>
        </p:spPr>
      </p:pic>
      <p:pic>
        <p:nvPicPr>
          <p:cNvPr id="4102" name="Picture 6" descr="http://3.bp.blogspot.com/-ngO4wCUhL6Y/T0WYB2jA6gI/AAAAAAAABaE/218XI8XZsA4/s1600/z_11981e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3071810"/>
            <a:ext cx="3844921" cy="2562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-285784" y="500042"/>
            <a:ext cx="8153400" cy="186691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 ходи зимой по льду: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dirty="0" smtClean="0">
                <a:latin typeface="Times New Roman" pitchFamily="18" charset="0"/>
                <a:ea typeface="+mj-ea"/>
                <a:cs typeface="Times New Roman" pitchFamily="18" charset="0"/>
              </a:rPr>
              <a:t>Можешь ты попасть в беду-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лунку или в полынью-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dirty="0" smtClean="0">
                <a:latin typeface="Times New Roman" pitchFamily="18" charset="0"/>
                <a:ea typeface="+mj-ea"/>
                <a:cs typeface="Times New Roman" pitchFamily="18" charset="0"/>
              </a:rPr>
              <a:t>И загубишь жизнь свою.</a:t>
            </a:r>
            <a:endParaRPr kumimoji="0" lang="ru-RU" sz="1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http://www.admlangepas.ru/upload/iblock/326/led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526713"/>
            <a:ext cx="3500430" cy="2331287"/>
          </a:xfrm>
          <a:prstGeom prst="rect">
            <a:avLst/>
          </a:prstGeom>
          <a:noFill/>
        </p:spPr>
      </p:pic>
      <p:pic>
        <p:nvPicPr>
          <p:cNvPr id="3076" name="Picture 4" descr="http://edu.likenul.com/tw_files2/urls_2/31/d-30436/30436_html_m2f714e7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71802" y="2928934"/>
            <a:ext cx="3501229" cy="2262175"/>
          </a:xfrm>
          <a:prstGeom prst="rect">
            <a:avLst/>
          </a:prstGeom>
          <a:noFill/>
        </p:spPr>
      </p:pic>
      <p:pic>
        <p:nvPicPr>
          <p:cNvPr id="3078" name="Picture 6" descr="http://analitik.media/wp-content/uploads/2017/01/62af09f9548ad417a5fb1c311837df0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71889" y="1357298"/>
            <a:ext cx="3272111" cy="1871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571472" y="785794"/>
            <a:ext cx="8153400" cy="3357586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Правила помни эти всегда,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Чтобы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не случилась с тобою беда.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aseline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Помни,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жизнь всего одна,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Больше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всех она важна!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img10.proshkolu.ru/content/media/pic/std/4000000/3072000/3071600-f6bc7d2226459d6a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643314"/>
            <a:ext cx="2286016" cy="2961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571472" y="0"/>
            <a:ext cx="8153400" cy="2500306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Ну а если так случилось, что беда с тобой приключилась,</a:t>
            </a:r>
            <a:r>
              <a:rPr kumimoji="0" lang="ru-RU" sz="49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то звони: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 descr="http://serpregion.ru/im1/smena/nov/2015/august/spas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71604" y="2500306"/>
            <a:ext cx="6000756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0"/>
            <a:ext cx="7215238" cy="22859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Пришла зима.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Трещат морозы.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щиплет уши, щеки, нос.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Оденься лучше потеплее,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 сильно не замерзнуть.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dari38.ru/public/images/upload/image1391406695559_i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4546" y="3143248"/>
            <a:ext cx="4643470" cy="3482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500034" y="0"/>
            <a:ext cx="8153400" cy="22145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Если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любишь с ветерком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Лихо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покататься,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машины часто 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Любишь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зацепляться,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Значит,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плохо ты учил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Азбуку дороги.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Так легко переломать руки и ноги.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364" name="Picture 4" descr="https://f-a.d-cd.net/38f299as-96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357562"/>
            <a:ext cx="3750459" cy="2500306"/>
          </a:xfrm>
          <a:prstGeom prst="rect">
            <a:avLst/>
          </a:prstGeom>
          <a:noFill/>
        </p:spPr>
      </p:pic>
      <p:pic>
        <p:nvPicPr>
          <p:cNvPr id="15366" name="Picture 6" descr="http://extremez.spb.ru/images/pictures/13621185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3929066"/>
            <a:ext cx="3948171" cy="2595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357158" y="0"/>
            <a:ext cx="8153400" cy="228599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Когда на санках быстро едешь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dirty="0" smtClean="0">
                <a:latin typeface="Times New Roman" pitchFamily="18" charset="0"/>
                <a:ea typeface="+mj-ea"/>
                <a:cs typeface="Times New Roman" pitchFamily="18" charset="0"/>
              </a:rPr>
              <a:t>С горы высокой прямо вниз,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200" dirty="0" smtClean="0">
                <a:latin typeface="Times New Roman" pitchFamily="18" charset="0"/>
                <a:ea typeface="+mj-ea"/>
                <a:cs typeface="Times New Roman" pitchFamily="18" charset="0"/>
              </a:rPr>
              <a:t>Ты друга можешь не заметить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 ждет тебя, конечно, гипс.</a:t>
            </a:r>
            <a:endParaRPr kumimoji="0" lang="ru-RU" sz="1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338" name="Picture 2" descr="http://www.proza.ru/pics/2016/12/16/177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4" y="2428869"/>
            <a:ext cx="7358114" cy="4429132"/>
          </a:xfrm>
          <a:prstGeom prst="rect">
            <a:avLst/>
          </a:prstGeom>
          <a:noFill/>
        </p:spPr>
      </p:pic>
      <p:pic>
        <p:nvPicPr>
          <p:cNvPr id="14340" name="Picture 4" descr="http://www.gifmania.ru/Animated-Gifs-Lyudi/Animations-Children/Images-Children-Snow/Children-Snow-65352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58082" y="642918"/>
            <a:ext cx="1238252" cy="1238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0" y="1714488"/>
            <a:ext cx="8153400" cy="1571636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428596" y="0"/>
            <a:ext cx="8153400" cy="228599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Кататься</a:t>
            </a:r>
            <a:r>
              <a:rPr kumimoji="0" lang="ru-RU" sz="9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 горки так прекрасно,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Но у дорог- всегда опасно.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3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Мчаться</a:t>
            </a:r>
            <a:r>
              <a:rPr lang="ru-RU" sz="9300" dirty="0" smtClean="0">
                <a:latin typeface="Times New Roman" pitchFamily="18" charset="0"/>
                <a:ea typeface="+mj-ea"/>
                <a:cs typeface="Times New Roman" pitchFamily="18" charset="0"/>
              </a:rPr>
              <a:t> по дорогам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Быстрые</a:t>
            </a:r>
            <a:r>
              <a:rPr kumimoji="0" lang="ru-RU" sz="9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машины.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3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Можете</a:t>
            </a:r>
            <a:r>
              <a:rPr lang="ru-RU" sz="9300" dirty="0" smtClean="0">
                <a:latin typeface="Times New Roman" pitchFamily="18" charset="0"/>
                <a:ea typeface="+mj-ea"/>
                <a:cs typeface="Times New Roman" pitchFamily="18" charset="0"/>
              </a:rPr>
              <a:t> попасть вы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Прямо</a:t>
            </a:r>
            <a:r>
              <a:rPr kumimoji="0" lang="ru-RU" sz="9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9300" dirty="0" smtClean="0">
                <a:latin typeface="Times New Roman" pitchFamily="18" charset="0"/>
                <a:ea typeface="+mj-ea"/>
                <a:cs typeface="Times New Roman" pitchFamily="18" charset="0"/>
              </a:rPr>
              <a:t>к ним</a:t>
            </a:r>
            <a:r>
              <a:rPr kumimoji="0" lang="ru-RU" sz="9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под шины.</a:t>
            </a:r>
            <a:endParaRPr kumimoji="0" lang="ru-RU" sz="9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290" name="Picture 2" descr="http://pavlovkashkola.ucoz.ru/avatar/20116/207-5-kartinki-po-bzhd-dlya-detej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2571744"/>
            <a:ext cx="4514916" cy="3064499"/>
          </a:xfrm>
          <a:prstGeom prst="rect">
            <a:avLst/>
          </a:prstGeom>
          <a:noFill/>
        </p:spPr>
      </p:pic>
      <p:sp>
        <p:nvSpPr>
          <p:cNvPr id="12292" name="AutoShape 4" descr="http://twionaut.ru/photos/zimnyaya-doroga-opasnosti-dlya-detey-1522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://twionaut.ru/photos/zimnyaya-doroga-opasnosti-dlya-detey-1522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zimnyaya-doroga-opasnosti-dlya-detey-15221-large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57158" y="2500306"/>
            <a:ext cx="3286126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152400" y="-285776"/>
            <a:ext cx="8153400" cy="30718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 ходи под крышей-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На крыше снег и лед.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Сосульки могут падать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Когда кто-то идет.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266" name="Picture 2" descr="http://gtrk-saratov.ru/images/cms/data/2016/January/2201/sosul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7" y="2562225"/>
            <a:ext cx="4980905" cy="3509981"/>
          </a:xfrm>
          <a:prstGeom prst="rect">
            <a:avLst/>
          </a:prstGeom>
          <a:noFill/>
        </p:spPr>
      </p:pic>
      <p:pic>
        <p:nvPicPr>
          <p:cNvPr id="11268" name="Picture 4" descr="http://www.varnavino.ru/wp-content/uploads/2015/02/Burulki-01-t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60" y="2285992"/>
            <a:ext cx="2714612" cy="3447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152400" y="-214338"/>
            <a:ext cx="8153400" cy="292895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Когда мороз под -20,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С друзьями ты идешь гулять.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Но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прежде, чем в снежки играть,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Запомни,</a:t>
            </a: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лед нельзя бросать!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44" name="Picture 4" descr="http://smiles24.ru/data/smiles/anime-deti-343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86686" y="5715016"/>
            <a:ext cx="1357314" cy="1357315"/>
          </a:xfrm>
          <a:prstGeom prst="rect">
            <a:avLst/>
          </a:prstGeom>
          <a:noFill/>
        </p:spPr>
      </p:pic>
      <p:pic>
        <p:nvPicPr>
          <p:cNvPr id="10248" name="Picture 8" descr="http://misterposter.ru/image/cache/data/wallpaper/deti,igrajushhie_v_snezhki_Ob4806-764x76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86966" y="2428868"/>
            <a:ext cx="4342098" cy="3357586"/>
          </a:xfrm>
          <a:prstGeom prst="rect">
            <a:avLst/>
          </a:prstGeom>
          <a:noFill/>
        </p:spPr>
      </p:pic>
      <p:pic>
        <p:nvPicPr>
          <p:cNvPr id="10250" name="Picture 10" descr="http://vamotkrytka.ru/_ph/44/2/179591762.gif?1485275735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6072206"/>
            <a:ext cx="1489734" cy="785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571472" y="500042"/>
            <a:ext cx="8153400" cy="229554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Палки лыжные остры,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200" dirty="0" smtClean="0">
                <a:latin typeface="Times New Roman" pitchFamily="18" charset="0"/>
                <a:ea typeface="+mj-ea"/>
                <a:cs typeface="Times New Roman" pitchFamily="18" charset="0"/>
              </a:rPr>
              <a:t>Ими сильно не маши.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Можешь другу навредить</a:t>
            </a:r>
            <a:r>
              <a:rPr lang="ru-RU" sz="6200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6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218" name="Picture 2" descr="http://smayls.ru/data/smiles/animashki-kukly-2417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86644" y="5695950"/>
            <a:ext cx="1504950" cy="1162050"/>
          </a:xfrm>
          <a:prstGeom prst="rect">
            <a:avLst/>
          </a:prstGeom>
          <a:noFill/>
        </p:spPr>
      </p:pic>
      <p:pic>
        <p:nvPicPr>
          <p:cNvPr id="9220" name="Picture 4" descr="http://razvitie-vospitanie.ru/wp-content/uploads/2016/04/kak_nauchit_rebenka_katatsya_na_gornyxkh_lyzhakh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48" y="2643182"/>
            <a:ext cx="5943600" cy="396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2-tub-ru.yandex.net/i?id=adb8f02bdf840c41752ad8464128be95&amp;n=33&amp;h=215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571472" y="500042"/>
            <a:ext cx="3357586" cy="2224102"/>
          </a:xfrm>
          <a:prstGeom prst="rect">
            <a:avLst/>
          </a:prstGeom>
        </p:spPr>
        <p:txBody>
          <a:bodyPr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Если вышел на каток,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200" dirty="0" smtClean="0">
                <a:latin typeface="Times New Roman" pitchFamily="18" charset="0"/>
                <a:ea typeface="+mj-ea"/>
                <a:cs typeface="Times New Roman" pitchFamily="18" charset="0"/>
              </a:rPr>
              <a:t>Поиграй в хоккей разок.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Будь осторожен, не гоняй,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200" dirty="0" smtClean="0">
                <a:latin typeface="Times New Roman" pitchFamily="18" charset="0"/>
                <a:ea typeface="+mj-ea"/>
                <a:cs typeface="Times New Roman" pitchFamily="18" charset="0"/>
              </a:rPr>
              <a:t>Коньком друзей не задевай.</a:t>
            </a:r>
            <a:endParaRPr kumimoji="0" lang="ru-RU" sz="6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194" name="Picture 2" descr="http://cottagelife.com/wp-content/uploads/2015/10/Backyard-rink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2714620"/>
            <a:ext cx="3071834" cy="3403270"/>
          </a:xfrm>
          <a:prstGeom prst="rect">
            <a:avLst/>
          </a:prstGeom>
          <a:noFill/>
        </p:spPr>
      </p:pic>
      <p:pic>
        <p:nvPicPr>
          <p:cNvPr id="8196" name="Picture 4" descr="https://www.2do2go.ru/uploads/ce61d4263ee27951ff7827ce79591e2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7686" y="2643182"/>
            <a:ext cx="4071966" cy="3587532"/>
          </a:xfrm>
          <a:prstGeom prst="rect">
            <a:avLst/>
          </a:prstGeom>
          <a:noFill/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4357686" y="642918"/>
            <a:ext cx="3857652" cy="1714512"/>
          </a:xfrm>
          <a:prstGeom prst="rect">
            <a:avLst/>
          </a:prstGeom>
        </p:spPr>
        <p:txBody>
          <a:bodyPr>
            <a:normAutofit fontScale="4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5100" dirty="0" smtClean="0">
                <a:latin typeface="Times New Roman" pitchFamily="18" charset="0"/>
                <a:ea typeface="+mj-ea"/>
                <a:cs typeface="Times New Roman" pitchFamily="18" charset="0"/>
              </a:rPr>
              <a:t>Ты без друга на каток,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5100" dirty="0" smtClean="0">
                <a:latin typeface="Times New Roman" pitchFamily="18" charset="0"/>
                <a:ea typeface="+mj-ea"/>
                <a:cs typeface="Times New Roman" pitchFamily="18" charset="0"/>
              </a:rPr>
              <a:t> не ходи один кататься.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5100" dirty="0" smtClean="0">
                <a:latin typeface="Times New Roman" pitchFamily="18" charset="0"/>
                <a:ea typeface="+mj-ea"/>
                <a:cs typeface="Times New Roman" pitchFamily="18" charset="0"/>
              </a:rPr>
              <a:t>Чтоб не стукнуться об лед,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5100" dirty="0" smtClean="0">
                <a:latin typeface="Times New Roman" pitchFamily="18" charset="0"/>
                <a:ea typeface="+mj-ea"/>
                <a:cs typeface="Times New Roman" pitchFamily="18" charset="0"/>
              </a:rPr>
              <a:t>Надо за руки держаться.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344</TotalTime>
  <Words>13</Words>
  <Application>Microsoft Office PowerPoint</Application>
  <PresentationFormat>Экран (4:3)</PresentationFormat>
  <Paragraphs>64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Слайд 1</vt:lpstr>
      <vt:lpstr>  Пришла зима.  Трещат морозы.  И щиплет уши, щеки, нос.  Оденься лучше потеплее,  Чтоб сильно не замерзнуть.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22</cp:revision>
  <dcterms:created xsi:type="dcterms:W3CDTF">2017-02-16T11:49:05Z</dcterms:created>
  <dcterms:modified xsi:type="dcterms:W3CDTF">2019-02-04T03:35:37Z</dcterms:modified>
</cp:coreProperties>
</file>