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6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9CD"/>
    <a:srgbClr val="FF322D"/>
    <a:srgbClr val="F8B2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8371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72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73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74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75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76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77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78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79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80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81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82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83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84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85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86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87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388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38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839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8391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8392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8393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3C249BD-1419-4E2A-8362-6B6DE072A1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19634E-E3E8-445E-B803-B74747BEE35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039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3DF70-1AB2-477A-B9F4-3114ACC9CBB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404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8D7CBE6-75CC-443A-89E2-2756AFE33FA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39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A4334-ACC1-47DE-9766-8C41B2C0470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3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E79EA4-E16C-48F5-99C2-7184B8FA16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61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FC63E-041D-4BFD-9E01-661B592EE8C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59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29AFAA-615E-4BE9-AC82-A511942995A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592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3890DF-F073-4351-9AC5-7E966AE5BD4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264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15AB7-A019-489F-8EAA-B8769CA5942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304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24EEF-BC85-4EB2-A96D-0E93106656B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73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28B9F-77F6-433D-8369-FBA94C038D6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629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734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48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49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0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1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2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3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4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5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5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6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61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62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6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364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36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736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736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736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736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D1BC5743-12FA-4906-BB3E-3DDF3577EE1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457200" y="381000"/>
            <a:ext cx="8001000" cy="426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7200" kern="10">
                <a:ln w="952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6600">
                    <a:alpha val="94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Звук Л</a:t>
            </a:r>
          </a:p>
          <a:p>
            <a:pPr algn="ctr"/>
            <a:r>
              <a:rPr lang="ru-RU" sz="7200" kern="10">
                <a:ln w="952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6600">
                    <a:alpha val="94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Собери слово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962400" y="5257800"/>
            <a:ext cx="4876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dirty="0"/>
              <a:t>Константинова Т.В</a:t>
            </a:r>
            <a:r>
              <a:rPr lang="ru-RU" sz="2800" dirty="0" smtClean="0"/>
              <a:t>. </a:t>
            </a:r>
          </a:p>
          <a:p>
            <a:r>
              <a:rPr lang="ru-RU" sz="2800" dirty="0" smtClean="0"/>
              <a:t>учитель-логопед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5" name="Picture 5" descr="Dizay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0" y="-466725"/>
            <a:ext cx="10477500" cy="779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200400"/>
            <a:ext cx="9144000" cy="29305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0000" dirty="0" smtClean="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 </a:t>
            </a:r>
            <a:r>
              <a:rPr lang="ru-RU" sz="20000" dirty="0" smtClean="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 </a:t>
            </a:r>
            <a:r>
              <a:rPr lang="ru-RU" sz="20000" dirty="0" smtClean="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</a:t>
            </a:r>
            <a:r>
              <a:rPr lang="ru-RU" sz="9600" dirty="0" smtClean="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0" dirty="0" smtClean="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  <a:endParaRPr lang="ru-RU" sz="20000" dirty="0">
              <a:solidFill>
                <a:srgbClr val="FF322D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2" t="55859" r="51579" b="2046"/>
          <a:stretch>
            <a:fillRect/>
          </a:stretch>
        </p:blipFill>
        <p:spPr bwMode="auto">
          <a:xfrm>
            <a:off x="0" y="533400"/>
            <a:ext cx="2133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9" t="14090" r="50832" b="56181"/>
          <a:stretch>
            <a:fillRect/>
          </a:stretch>
        </p:blipFill>
        <p:spPr bwMode="auto">
          <a:xfrm>
            <a:off x="4724400" y="838200"/>
            <a:ext cx="2057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4">
            <a:lum bright="-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5" t="78874" r="45242"/>
          <a:stretch>
            <a:fillRect/>
          </a:stretch>
        </p:blipFill>
        <p:spPr bwMode="auto">
          <a:xfrm>
            <a:off x="2057400" y="914400"/>
            <a:ext cx="289560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2" name="Picture 8" descr="436px-Stor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381000"/>
            <a:ext cx="20764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3" name="Picture 5" descr="desktop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447800"/>
            <a:ext cx="121920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352800"/>
            <a:ext cx="9144000" cy="31591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0000" dirty="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 </a:t>
            </a:r>
            <a:r>
              <a:rPr lang="ru-RU" sz="20000" dirty="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 </a:t>
            </a:r>
            <a:r>
              <a:rPr lang="ru-RU" sz="20000" dirty="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  <a:r>
              <a:rPr lang="ru-RU" sz="9600" dirty="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0" dirty="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5" t="53616" r="50000"/>
          <a:stretch>
            <a:fillRect/>
          </a:stretch>
        </p:blipFill>
        <p:spPr bwMode="auto">
          <a:xfrm>
            <a:off x="0" y="304800"/>
            <a:ext cx="20669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7" t="51189" r="26363"/>
          <a:stretch>
            <a:fillRect/>
          </a:stretch>
        </p:blipFill>
        <p:spPr bwMode="auto">
          <a:xfrm>
            <a:off x="2057400" y="533400"/>
            <a:ext cx="1806575" cy="27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520" name="Picture 8" descr="0_6fb60_7736a2ab_x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33400"/>
            <a:ext cx="2895600" cy="227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2" name="Picture 10" descr="0_e56ab_988b6640_X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762000"/>
            <a:ext cx="2362200" cy="221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1" name="Picture 5" descr="535539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" b="5882"/>
          <a:stretch>
            <a:fillRect/>
          </a:stretch>
        </p:blipFill>
        <p:spPr bwMode="auto">
          <a:xfrm>
            <a:off x="685800" y="0"/>
            <a:ext cx="7772400" cy="71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429000"/>
            <a:ext cx="9144000" cy="30829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0" dirty="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 </a:t>
            </a:r>
            <a:r>
              <a:rPr lang="ru-RU" sz="19000" dirty="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 </a:t>
            </a:r>
            <a:r>
              <a:rPr lang="ru-RU" sz="19000" dirty="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</a:t>
            </a:r>
            <a:r>
              <a:rPr lang="ru-RU" sz="9600" dirty="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19000" dirty="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 t="62529" r="76807" b="14519"/>
          <a:stretch>
            <a:fillRect/>
          </a:stretch>
        </p:blipFill>
        <p:spPr bwMode="auto">
          <a:xfrm>
            <a:off x="4648200" y="914400"/>
            <a:ext cx="2209800" cy="202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6" t="51202" r="52449" b="676"/>
          <a:stretch>
            <a:fillRect/>
          </a:stretch>
        </p:blipFill>
        <p:spPr bwMode="auto">
          <a:xfrm>
            <a:off x="304800" y="533400"/>
            <a:ext cx="17827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67" name="Picture 7" descr="fishing-rod-drawing-750x103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2305050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9" name="Picture 9" descr="pineapple04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8F5"/>
              </a:clrFrom>
              <a:clrTo>
                <a:srgbClr val="F6F8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9" t="4630" r="10701" b="4630"/>
          <a:stretch>
            <a:fillRect/>
          </a:stretch>
        </p:blipFill>
        <p:spPr bwMode="auto">
          <a:xfrm>
            <a:off x="7154863" y="457200"/>
            <a:ext cx="172561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WordArt 2">
            <a:hlinkClick r:id="" action="ppaction://hlinkshowjump?jump=nextslide"/>
          </p:cNvPr>
          <p:cNvSpPr>
            <a:spLocks noChangeArrowheads="1" noChangeShapeType="1" noTextEdit="1"/>
          </p:cNvSpPr>
          <p:nvPr/>
        </p:nvSpPr>
        <p:spPr bwMode="auto">
          <a:xfrm>
            <a:off x="0" y="428625"/>
            <a:ext cx="7272338" cy="33607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МОЛОДЦЫ!!!</a:t>
            </a:r>
          </a:p>
        </p:txBody>
      </p:sp>
      <p:pic>
        <p:nvPicPr>
          <p:cNvPr id="27651" name="Picture 3" descr="2">
            <a:hlinkClick r:id="" action="ppaction://hlinkshowjump?jump=nextslide">
              <a:snd r:embed="rId2" name="applause.wav"/>
            </a:hlinkClick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205038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WordArt 5"/>
          <p:cNvSpPr>
            <a:spLocks noChangeArrowheads="1" noChangeShapeType="1" noTextEdit="1"/>
          </p:cNvSpPr>
          <p:nvPr/>
        </p:nvSpPr>
        <p:spPr bwMode="auto">
          <a:xfrm>
            <a:off x="685800" y="533400"/>
            <a:ext cx="7696200" cy="5410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chemeClr val="folHlink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Выдели первый звук </a:t>
            </a:r>
          </a:p>
          <a:p>
            <a:pPr algn="ctr"/>
            <a:r>
              <a:rPr lang="ru-RU" sz="3600" kern="10">
                <a:solidFill>
                  <a:schemeClr val="folHlink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в названии картинок </a:t>
            </a:r>
          </a:p>
          <a:p>
            <a:pPr algn="ctr"/>
            <a:r>
              <a:rPr lang="ru-RU" sz="3600" kern="10">
                <a:solidFill>
                  <a:schemeClr val="folHlink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и составь из них</a:t>
            </a:r>
          </a:p>
          <a:p>
            <a:pPr algn="ctr"/>
            <a:r>
              <a:rPr lang="ru-RU" sz="3600" kern="10">
                <a:solidFill>
                  <a:schemeClr val="folHlink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новое слово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3" descr="D:\Каталог картинок\Посуда (2)\и.gif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8938" y="609600"/>
            <a:ext cx="2312987" cy="320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77" name="Rectangle 33"/>
          <p:cNvSpPr>
            <a:spLocks noGrp="1" noChangeArrowheads="1"/>
          </p:cNvSpPr>
          <p:nvPr>
            <p:ph type="body" sz="half" idx="2"/>
          </p:nvPr>
        </p:nvSpPr>
        <p:spPr>
          <a:xfrm>
            <a:off x="914400" y="3657600"/>
            <a:ext cx="8229600" cy="24685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  <a:r>
              <a:rPr lang="ru-RU" sz="20000"/>
              <a:t>  </a:t>
            </a:r>
            <a:r>
              <a:rPr lang="ru-RU" sz="2000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</a:t>
            </a:r>
            <a:r>
              <a:rPr lang="ru-RU" sz="20000"/>
              <a:t>  </a:t>
            </a:r>
            <a:r>
              <a:rPr lang="ru-RU" sz="2000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</a:t>
            </a:r>
          </a:p>
        </p:txBody>
      </p:sp>
      <p:pic>
        <p:nvPicPr>
          <p:cNvPr id="6151" name="Picture 2" descr="D:\Каталог картинок\К\tabbytom 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3838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2" descr="D:\Каталог картинок\У\DCKMLRD1 G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572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3" descr="D:\Каталог картинок\Л\1215662219_o2 п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33400"/>
            <a:ext cx="476250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2" descr="D:\Каталог картинок\Л\ANIM1777 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14688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 descr="D:\Каталог картинок\А\П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0"/>
            <a:ext cx="3557588" cy="355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2" descr="D:\Каталог картинок\К\CABBAGE п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0"/>
            <a:ext cx="3429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  <a:r>
              <a:rPr lang="ru-RU" sz="20000"/>
              <a:t>  </a:t>
            </a:r>
            <a:r>
              <a:rPr lang="ru-RU" sz="2000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  <a:r>
              <a:rPr lang="ru-RU" sz="20000"/>
              <a:t>  </a:t>
            </a:r>
            <a:r>
              <a:rPr lang="ru-RU" sz="2000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D:\Каталог картинок\Л\1_71 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68199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914400" y="3810000"/>
            <a:ext cx="8229600" cy="21875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</a:t>
            </a:r>
            <a:r>
              <a:rPr lang="ru-RU" sz="200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</a:t>
            </a:r>
            <a:r>
              <a:rPr lang="ru-RU" sz="20000"/>
              <a:t> </a:t>
            </a:r>
            <a:r>
              <a:rPr lang="ru-RU" sz="2000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</a:p>
        </p:txBody>
      </p:sp>
      <p:pic>
        <p:nvPicPr>
          <p:cNvPr id="20487" name="Picture 2" descr="D:\Каталог картинок\П\PILLOW 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2" descr="D:\Каталог картинок\О\clouds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04800"/>
            <a:ext cx="29718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2" descr="D:\Каталог картинок\Л\ANIM1777 G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04800"/>
            <a:ext cx="2814638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ПОЛ ДЕРЕВЯН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075"/>
            <a:ext cx="9144000" cy="709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698875"/>
            <a:ext cx="8686800" cy="31591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000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  </a:t>
            </a:r>
            <a:r>
              <a:rPr lang="ru-RU" sz="20000">
                <a:solidFill>
                  <a:srgbClr val="FF322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  <a:r>
              <a:rPr lang="ru-RU" sz="20000">
                <a:solidFill>
                  <a:srgbClr val="0909C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Л</a:t>
            </a: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13811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457200" y="685800"/>
          <a:ext cx="2362200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4" name="Точечный рисунок" r:id="rId3" imgW="9116698" imgH="5761905" progId="Paint.Picture">
                  <p:embed/>
                </p:oleObj>
              </mc:Choice>
              <mc:Fallback>
                <p:oleObj name="Точечный рисунок" r:id="rId3" imgW="9116698" imgH="5761905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6530" t="3856" r="3178" b="65291"/>
                      <a:stretch>
                        <a:fillRect/>
                      </a:stretch>
                    </p:blipFill>
                    <p:spPr bwMode="auto">
                      <a:xfrm>
                        <a:off x="457200" y="685800"/>
                        <a:ext cx="2362200" cy="226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A3DCEF"/>
              </a:clrFrom>
              <a:clrTo>
                <a:srgbClr val="A3DC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9" t="5843" r="10869" b="6512"/>
          <a:stretch>
            <a:fillRect/>
          </a:stretch>
        </p:blipFill>
        <p:spPr bwMode="auto">
          <a:xfrm>
            <a:off x="3276600" y="609600"/>
            <a:ext cx="27432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3" name="Picture 4" descr="D:\Каталог картинок\Л\1_71 1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57200"/>
            <a:ext cx="28575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лен">
  <a:themeElements>
    <a:clrScheme name="Клен 3">
      <a:dk1>
        <a:srgbClr val="000000"/>
      </a:dk1>
      <a:lt1>
        <a:srgbClr val="FFFFCC"/>
      </a:lt1>
      <a:dk2>
        <a:srgbClr val="A26D18"/>
      </a:dk2>
      <a:lt2>
        <a:srgbClr val="F9D793"/>
      </a:lt2>
      <a:accent1>
        <a:srgbClr val="FFD05B"/>
      </a:accent1>
      <a:accent2>
        <a:srgbClr val="FEE1A8"/>
      </a:accent2>
      <a:accent3>
        <a:srgbClr val="FFFFE2"/>
      </a:accent3>
      <a:accent4>
        <a:srgbClr val="000000"/>
      </a:accent4>
      <a:accent5>
        <a:srgbClr val="FFE4B5"/>
      </a:accent5>
      <a:accent6>
        <a:srgbClr val="E6CC98"/>
      </a:accent6>
      <a:hlink>
        <a:srgbClr val="FF0000"/>
      </a:hlink>
      <a:folHlink>
        <a:srgbClr val="CC6600"/>
      </a:folHlink>
    </a:clrScheme>
    <a:fontScheme name="Клен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164</TotalTime>
  <Words>46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Wingdings</vt:lpstr>
      <vt:lpstr>Клен</vt:lpstr>
      <vt:lpstr>Изображение Paintbrush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</dc:creator>
  <cp:lastModifiedBy>User</cp:lastModifiedBy>
  <cp:revision>5</cp:revision>
  <cp:lastPrinted>1601-01-01T00:00:00Z</cp:lastPrinted>
  <dcterms:created xsi:type="dcterms:W3CDTF">2011-10-11T18:10:15Z</dcterms:created>
  <dcterms:modified xsi:type="dcterms:W3CDTF">2018-11-05T12:32:25Z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