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3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9CD"/>
    <a:srgbClr val="FF322D"/>
    <a:srgbClr val="F8B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83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89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90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91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8392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8393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3C249BD-1419-4E2A-8362-6B6DE072A1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9634E-E3E8-445E-B803-B74747BEE35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39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C3DF70-1AB2-477A-B9F4-3114ACC9CB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404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8D7CBE6-75CC-443A-89E2-2756AFE33F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9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A4334-ACC1-47DE-9766-8C41B2C047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3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79EA4-E16C-48F5-99C2-7184B8FA16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6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FC63E-041D-4BFD-9E01-661B592EE8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9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9AFAA-615E-4BE9-AC82-A511942995A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592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890DF-F073-4351-9AC5-7E966AE5BD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6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15AB7-A019-489F-8EAA-B8769CA5942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304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24EEF-BC85-4EB2-A96D-0E93106656B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3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28B9F-77F6-433D-8369-FBA94C038D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7347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48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49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0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3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5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6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7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8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59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0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1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2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3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7364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736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66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67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57369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fld id="{D1BC5743-12FA-4906-BB3E-3DDF3577EE1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80010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72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6600">
                    <a:alpha val="94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Звук Л</a:t>
            </a:r>
          </a:p>
          <a:p>
            <a:pPr algn="ctr"/>
            <a:r>
              <a:rPr lang="ru-RU" sz="72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6600">
                    <a:alpha val="94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Собери слово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962400" y="5257800"/>
            <a:ext cx="487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2800" dirty="0"/>
              <a:t>Константинова Т.В</a:t>
            </a:r>
            <a:r>
              <a:rPr lang="ru-RU" sz="2800" dirty="0" smtClean="0"/>
              <a:t>. </a:t>
            </a:r>
          </a:p>
          <a:p>
            <a:r>
              <a:rPr lang="ru-RU" sz="2800" dirty="0" smtClean="0"/>
              <a:t>учитель-логопед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Dizay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466725"/>
            <a:ext cx="10477500" cy="77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200400"/>
            <a:ext cx="9144000" cy="2930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0" dirty="0" smtClean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 </a:t>
            </a:r>
            <a:r>
              <a:rPr lang="ru-RU" sz="20000" dirty="0" smtClean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 </a:t>
            </a:r>
            <a:r>
              <a:rPr lang="ru-RU" sz="20000" dirty="0" smtClean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</a:t>
            </a:r>
            <a:r>
              <a:rPr lang="ru-RU" sz="9600" dirty="0" smtClean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0" dirty="0" smtClean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endParaRPr lang="ru-RU" sz="20000" dirty="0">
              <a:solidFill>
                <a:srgbClr val="FF322D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2" t="55859" r="51579" b="2046"/>
          <a:stretch>
            <a:fillRect/>
          </a:stretch>
        </p:blipFill>
        <p:spPr bwMode="auto">
          <a:xfrm>
            <a:off x="0" y="533400"/>
            <a:ext cx="2133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14090" r="50832" b="56181"/>
          <a:stretch>
            <a:fillRect/>
          </a:stretch>
        </p:blipFill>
        <p:spPr bwMode="auto">
          <a:xfrm>
            <a:off x="4724400" y="838200"/>
            <a:ext cx="2057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78874" r="45242"/>
          <a:stretch>
            <a:fillRect/>
          </a:stretch>
        </p:blipFill>
        <p:spPr bwMode="auto">
          <a:xfrm>
            <a:off x="2057400" y="914400"/>
            <a:ext cx="28956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8" descr="436px-St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381000"/>
            <a:ext cx="2076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desktopwallpap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447800"/>
            <a:ext cx="12192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352800"/>
            <a:ext cx="9144000" cy="315912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 </a:t>
            </a:r>
            <a:r>
              <a:rPr lang="ru-RU" sz="20000" dirty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</a:t>
            </a:r>
            <a:r>
              <a:rPr lang="ru-RU" sz="200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96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0" dirty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5" t="53616" r="50000"/>
          <a:stretch>
            <a:fillRect/>
          </a:stretch>
        </p:blipFill>
        <p:spPr bwMode="auto">
          <a:xfrm>
            <a:off x="0" y="304800"/>
            <a:ext cx="20669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7" t="51189" r="26363"/>
          <a:stretch>
            <a:fillRect/>
          </a:stretch>
        </p:blipFill>
        <p:spPr bwMode="auto">
          <a:xfrm>
            <a:off x="2057400" y="533400"/>
            <a:ext cx="180657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0" name="Picture 8" descr="0_6fb60_7736a2ab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28956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22" name="Picture 10" descr="0_e56ab_988b6640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62000"/>
            <a:ext cx="2362200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535539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b="5882"/>
          <a:stretch>
            <a:fillRect/>
          </a:stretch>
        </p:blipFill>
        <p:spPr bwMode="auto">
          <a:xfrm>
            <a:off x="685800" y="0"/>
            <a:ext cx="7772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829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90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 </a:t>
            </a:r>
            <a:r>
              <a:rPr lang="ru-RU" sz="19000" dirty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 </a:t>
            </a:r>
            <a:r>
              <a:rPr lang="ru-RU" sz="190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</a:t>
            </a:r>
            <a:r>
              <a:rPr lang="ru-RU" sz="9600" dirty="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19000" dirty="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62529" r="76807" b="14519"/>
          <a:stretch>
            <a:fillRect/>
          </a:stretch>
        </p:blipFill>
        <p:spPr bwMode="auto">
          <a:xfrm>
            <a:off x="4648200" y="914400"/>
            <a:ext cx="2209800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51202" r="52449" b="676"/>
          <a:stretch>
            <a:fillRect/>
          </a:stretch>
        </p:blipFill>
        <p:spPr bwMode="auto">
          <a:xfrm>
            <a:off x="304800" y="533400"/>
            <a:ext cx="17827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 descr="fishing-rod-drawing-750x1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230505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9" name="Picture 9" descr="pineapple04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8F5"/>
              </a:clrFrom>
              <a:clrTo>
                <a:srgbClr val="F6F8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4630" r="10701" b="4630"/>
          <a:stretch>
            <a:fillRect/>
          </a:stretch>
        </p:blipFill>
        <p:spPr bwMode="auto">
          <a:xfrm>
            <a:off x="7154863" y="457200"/>
            <a:ext cx="17256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WordArt 2">
            <a:hlinkClick r:id="" action="ppaction://hlinkshowjump?jump=nextslide"/>
          </p:cNvPr>
          <p:cNvSpPr>
            <a:spLocks noChangeArrowheads="1" noChangeShapeType="1" noTextEdit="1"/>
          </p:cNvSpPr>
          <p:nvPr/>
        </p:nvSpPr>
        <p:spPr bwMode="auto">
          <a:xfrm>
            <a:off x="0" y="428625"/>
            <a:ext cx="7272338" cy="33607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МОЛОДЦЫ!!!</a:t>
            </a:r>
          </a:p>
        </p:txBody>
      </p:sp>
      <p:pic>
        <p:nvPicPr>
          <p:cNvPr id="27651" name="Picture 3" descr="2">
            <a:hlinkClick r:id="" action="ppaction://hlinkshowjump?jump=nextslide">
              <a:snd r:embed="rId2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WordArt 5"/>
          <p:cNvSpPr>
            <a:spLocks noChangeArrowheads="1" noChangeShapeType="1" noTextEdit="1"/>
          </p:cNvSpPr>
          <p:nvPr/>
        </p:nvSpPr>
        <p:spPr bwMode="auto">
          <a:xfrm>
            <a:off x="685800" y="533400"/>
            <a:ext cx="7696200" cy="541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Выдели первый звук </a:t>
            </a:r>
          </a:p>
          <a:p>
            <a:pPr algn="ctr"/>
            <a:r>
              <a:rPr lang="ru-RU" sz="3600" kern="10"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в названии картинок </a:t>
            </a:r>
          </a:p>
          <a:p>
            <a:pPr algn="ctr"/>
            <a:r>
              <a:rPr lang="ru-RU" sz="3600" kern="10"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и составь из них</a:t>
            </a:r>
          </a:p>
          <a:p>
            <a:pPr algn="ctr"/>
            <a:r>
              <a:rPr lang="ru-RU" sz="3600" kern="10">
                <a:solidFill>
                  <a:schemeClr val="folHlink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новое слово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3" descr="D:\Каталог картинок\Посуда (2)\и.gif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938" y="609600"/>
            <a:ext cx="2312987" cy="3200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77" name="Rectangle 33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3657600"/>
            <a:ext cx="8229600" cy="24685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</a:t>
            </a:r>
            <a:r>
              <a:rPr lang="ru-RU" sz="20000"/>
              <a:t>  </a:t>
            </a:r>
            <a:r>
              <a:rPr lang="ru-RU" sz="2000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</a:t>
            </a:r>
            <a:r>
              <a:rPr lang="ru-RU" sz="20000"/>
              <a:t>  </a:t>
            </a: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</a:p>
        </p:txBody>
      </p:sp>
      <p:pic>
        <p:nvPicPr>
          <p:cNvPr id="6151" name="Picture 2" descr="D:\Каталог картинок\К\tabbytom 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3838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D:\Каталог картинок\У\DCKMLRD1 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 descr="D:\Каталог картинок\Л\1215662219_o2 п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"/>
            <a:ext cx="47625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2" descr="D:\Каталог картинок\Л\ANIM1777 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1468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D:\Каталог картинок\А\П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3557588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D:\Каталог картинок\К\CABBAGE п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10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</a:t>
            </a:r>
            <a:r>
              <a:rPr lang="ru-RU" sz="20000"/>
              <a:t>  </a:t>
            </a:r>
            <a:r>
              <a:rPr lang="ru-RU" sz="2000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20000"/>
              <a:t>  </a:t>
            </a: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7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:\Каталог картинок\Л\1_71 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8199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3810000"/>
            <a:ext cx="8229600" cy="21875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</a:t>
            </a:r>
            <a:r>
              <a:rPr lang="ru-RU" sz="20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000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</a:t>
            </a:r>
            <a:r>
              <a:rPr lang="ru-RU" sz="20000"/>
              <a:t> </a:t>
            </a: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</a:t>
            </a:r>
          </a:p>
        </p:txBody>
      </p:sp>
      <p:pic>
        <p:nvPicPr>
          <p:cNvPr id="20487" name="Picture 2" descr="D:\Каталог картинок\П\PILLOW 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D:\Каталог картинок\О\cloud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29718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" descr="D:\Каталог картинок\Л\ANIM1777 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814638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ПОЛ ДЕРЕВ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44000" cy="709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98875"/>
            <a:ext cx="8686800" cy="31591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  </a:t>
            </a:r>
            <a:r>
              <a:rPr lang="ru-RU" sz="20000">
                <a:solidFill>
                  <a:srgbClr val="FF322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</a:t>
            </a:r>
            <a:r>
              <a:rPr lang="ru-RU" sz="20000">
                <a:solidFill>
                  <a:srgbClr val="0909CD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Л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1381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457200" y="685800"/>
          <a:ext cx="2362200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Точечный рисунок" r:id="rId3" imgW="9116698" imgH="5761905" progId="Paint.Picture">
                  <p:embed/>
                </p:oleObj>
              </mc:Choice>
              <mc:Fallback>
                <p:oleObj name="Точечный рисунок" r:id="rId3" imgW="9116698" imgH="576190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6530" t="3856" r="3178" b="65291"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2362200" cy="226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A3DCEF"/>
              </a:clrFrom>
              <a:clrTo>
                <a:srgbClr val="A3DC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5843" r="10869" b="6512"/>
          <a:stretch>
            <a:fillRect/>
          </a:stretch>
        </p:blipFill>
        <p:spPr bwMode="auto">
          <a:xfrm>
            <a:off x="3276600" y="609600"/>
            <a:ext cx="2743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3" name="Picture 4" descr="D:\Каталог картинок\Л\1_71 1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57200"/>
            <a:ext cx="2857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лен">
  <a:themeElements>
    <a:clrScheme name="Клен 3">
      <a:dk1>
        <a:srgbClr val="000000"/>
      </a:dk1>
      <a:lt1>
        <a:srgbClr val="FFFFCC"/>
      </a:lt1>
      <a:dk2>
        <a:srgbClr val="A26D18"/>
      </a:dk2>
      <a:lt2>
        <a:srgbClr val="F9D793"/>
      </a:lt2>
      <a:accent1>
        <a:srgbClr val="FFD05B"/>
      </a:accent1>
      <a:accent2>
        <a:srgbClr val="FEE1A8"/>
      </a:accent2>
      <a:accent3>
        <a:srgbClr val="FFFFE2"/>
      </a:accent3>
      <a:accent4>
        <a:srgbClr val="000000"/>
      </a:accent4>
      <a:accent5>
        <a:srgbClr val="FFE4B5"/>
      </a:accent5>
      <a:accent6>
        <a:srgbClr val="E6CC98"/>
      </a:accent6>
      <a:hlink>
        <a:srgbClr val="FF0000"/>
      </a:hlink>
      <a:folHlink>
        <a:srgbClr val="CC66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164</TotalTime>
  <Words>46</Words>
  <Application>Microsoft Office PowerPoint</Application>
  <PresentationFormat>Экран (4:3)</PresentationFormat>
  <Paragraphs>16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Times New Roman</vt:lpstr>
      <vt:lpstr>Wingdings</vt:lpstr>
      <vt:lpstr>Клен</vt:lpstr>
      <vt:lpstr>Изображение Paintbrush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const</dc:creator>
  <cp:lastModifiedBy>User</cp:lastModifiedBy>
  <cp:revision>5</cp:revision>
  <cp:lastPrinted>1601-01-01T00:00:00Z</cp:lastPrinted>
  <dcterms:created xsi:type="dcterms:W3CDTF">2011-10-11T18:10:15Z</dcterms:created>
  <dcterms:modified xsi:type="dcterms:W3CDTF">2018-11-05T12:32:25Z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