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51B74-8F52-492F-B0FA-E86CF5DA12E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E36F-7162-438B-B0DB-453A9AC23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BQKEYgmYva4/U_R9XHUuH8I/AAAAAAAAcXU/OhpDP8h059M/s1600/1%D1%81%D0%B5%D0%BD%D1%82%D1%8F%D0%B1%D1%80%D1%8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428993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71472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44 «Солнышко»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357298"/>
            <a:ext cx="5373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</a:t>
            </a:r>
            <a:r>
              <a:rPr lang="ru-RU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38" y="5000636"/>
            <a:ext cx="414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Зубарева Л.К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.к.к.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vetlyachok39.edumsko.ru/uploads/2900/2863/section/197955/konkurs/IMG_3384.JPG?1513797875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4260112" cy="284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49/1338483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6282864" cy="507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548680"/>
            <a:ext cx="4571999" cy="4045895"/>
          </a:xfrm>
          <a:prstGeom prst="rect">
            <a:avLst/>
          </a:prstGeom>
        </p:spPr>
      </p:pic>
      <p:pic>
        <p:nvPicPr>
          <p:cNvPr id="6" name="Picture 4" descr="http://player.myshared.ru/49/1338483/slides/slide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16" y="4293096"/>
            <a:ext cx="4897784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4.imgbb.ru/user/111/1118707/201406/cedfa275e1d7d23a473bb1857e561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83968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bkulmr.68edu.ru/wp-content/uploads/2015/06/IMG_3548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708708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odnichok9.3dn.ru/_nw/2/63236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708708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utogear.ru/misc/i/gallery/10441/1293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2" y="186981"/>
            <a:ext cx="4370414" cy="327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td3.mycdn.me/image?id=861908921583&amp;t=20&amp;plc=WEB&amp;tkn=*CympXvHItR-WdhxnfiR5nuKgK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16" y="186981"/>
            <a:ext cx="4370021" cy="327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chportfolio.ru/public_files/14773426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1" y="3645024"/>
            <a:ext cx="6362329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86416" cy="1685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2984"/>
            <a:ext cx="88924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500174"/>
            <a:ext cx="5286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3571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2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интерактивная,  тематическая папка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71480"/>
            <a:ext cx="3892422" cy="2928958"/>
          </a:xfrm>
          <a:prstGeom prst="rect">
            <a:avLst/>
          </a:prstGeom>
        </p:spPr>
      </p:pic>
      <p:pic>
        <p:nvPicPr>
          <p:cNvPr id="6" name="Рисунок 5" descr="H:\DCIM\135___02\IMG_180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143116"/>
            <a:ext cx="4468478" cy="23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35___02\IMG_182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786190"/>
            <a:ext cx="3869070" cy="26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500570"/>
            <a:ext cx="4196508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отвечает всем требованиям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572560" cy="51435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-информативен;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полифункционален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способствует развитию творчества, воображения.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-пригоден к использованию одновременно группой детей (в том числе с участием взрослого как играющего партнера);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-обладает дидактическими свойствами, несет в себе способы ознакомления с цветом, формой и т.д.;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-является средством художественно-эстетического развития ребенка, приобщает его к миру искусства;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-вариативной (есть несколько вариантов использования каждой его части);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-его структура и содержание доступны детям дошкольного возраста;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-обеспечивает игровую, познавательную, исследовательскую и творческую активность всех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данная форма работы?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7858180" cy="54292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 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1.  </a:t>
            </a:r>
            <a:r>
              <a:rPr lang="ru-RU" sz="3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pPr algn="l"/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2.  Это отличный способ для повторения пройденного материала. В любое удобное время ребенок просто открывает </a:t>
            </a:r>
            <a:r>
              <a:rPr lang="ru-RU" sz="3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 радостью повторяет пройденное, рассматривая сделанную своими же руками книжку.</a:t>
            </a:r>
          </a:p>
          <a:p>
            <a:pPr algn="l"/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 Ребенок может самостоятельно собирать и организовывать  информацию.</a:t>
            </a:r>
          </a:p>
          <a:p>
            <a:pPr algn="l"/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  При создании </a:t>
            </a:r>
            <a:r>
              <a:rPr lang="ru-RU" sz="3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можно 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pPr lvl="0" algn="l"/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Создание </a:t>
            </a:r>
            <a:r>
              <a:rPr lang="ru-RU" sz="3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является одним из видов совместной деятельности взрослого и детей. А может быть еще и формой представления итогов проекта или тематической недели. </a:t>
            </a:r>
          </a:p>
          <a:p>
            <a:pPr algn="l"/>
            <a:endParaRPr lang="ru-RU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pPr lvl="0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8001056" cy="428150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активизирует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детей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познавательной деятельности.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2.Появляется возможность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проявить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себя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каждому ребёнку!</a:t>
            </a:r>
            <a:b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Помогает детям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 понять и запомнить информацию.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позволяет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сохранить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собранный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  <a:b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просто </a:t>
            </a:r>
            <a:r>
              <a:rPr lang="ru-RU" alt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интересное и творческое занятие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2600316" cy="58419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57256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качества развития детей, повышение устойчивого интереса к знаниям; приобщение родителей к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образовательному процессу и совместному творчеству.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54"/>
            <a:ext cx="4929190" cy="3599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786058"/>
            <a:ext cx="4786346" cy="3543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вид совместной                                                   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деятельности взрослого и ребенка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01122" cy="34290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эффективное средство для привлечения родителей к сотрудничеству. 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обеспечивают поддержку: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организационную (экскурсии, походы)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техническую (фото, видео)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информационную (сбор информации для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мотивационную (поддерживание интереса,    уверенности в успехе)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3857628"/>
            <a:ext cx="6268180" cy="2817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3314696" cy="6556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составить план, можно использовать модель трёх вопросов. Задаем ребенку вопросы.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ты знаешь о…?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хотел бы узнать?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сделать, чтобы узнать?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992986"/>
            <a:ext cx="5000660" cy="4106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нужно, чтобы сделать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4500594" cy="2571768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Картонная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основа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Обычная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Цветная бумага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Клей 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Степлер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Скотч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3.bp.blogspot.com/-FEMyRUldsJk/WedA3v1L2ZI/AAAAAAAAwgU/6p81pnJRG6M6khaIfVKQYJIfSKi8fibFQCKgBGAs/s1600/%25D0%25B2%25D0%25BD%25D0%25B5%25D1%2588%25D0%25BD%25D0%25B8%25D0%25B9%25D0%25B2%25D0%25B8%25D0%25B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608513" cy="326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бразец лэпбука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49694"/>
            <a:ext cx="3842078" cy="55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281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Лэпбук отвечает всем требованиям  ФГОС ДО  </vt:lpstr>
      <vt:lpstr>Чем привлекательна данная форма работы?  </vt:lpstr>
      <vt:lpstr>Зачем нужен лэпбук? </vt:lpstr>
      <vt:lpstr> Результат: </vt:lpstr>
      <vt:lpstr>Лэпбук – вид совместной                                                       деятельности взрослого и ребенка </vt:lpstr>
      <vt:lpstr>План лэпбука </vt:lpstr>
      <vt:lpstr>Что нужно, чтобы сделать лэпбук? 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5</cp:revision>
  <dcterms:created xsi:type="dcterms:W3CDTF">2019-02-19T17:04:35Z</dcterms:created>
  <dcterms:modified xsi:type="dcterms:W3CDTF">2019-02-20T04:29:50Z</dcterms:modified>
</cp:coreProperties>
</file>