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51B74-8F52-492F-B0FA-E86CF5DA12EF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6E36F-7162-438B-B0DB-453A9AC23F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BQKEYgmYva4/U_R9XHUuH8I/AAAAAAAAcXU/OhpDP8h059M/s1600/1%D1%81%D0%B5%D0%BD%D1%82%D1%8F%D0%B1%D1%80%D1%8F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 flipV="1">
            <a:off x="7858148" y="97134"/>
            <a:ext cx="714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200" dirty="0">
              <a:solidFill>
                <a:schemeClr val="accent2"/>
              </a:solidFill>
            </a:endParaRP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 flipV="1">
            <a:off x="3428993" y="5429264"/>
            <a:ext cx="4000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dirty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4929198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71472" y="285728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966FF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44 «Солнышко»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1357298"/>
            <a:ext cx="5373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«</a:t>
            </a:r>
            <a:r>
              <a:rPr lang="ru-RU" sz="60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43438" y="5000636"/>
            <a:ext cx="4143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Воспитатель: Зубарева Л.К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.к.к.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vetlyachok39.edumsko.ru/uploads/2900/2863/section/197955/konkurs/IMG_3384.JPG?15137978758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857628"/>
            <a:ext cx="4260112" cy="28414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layer.myshared.ru/49/1338483/slides/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285728"/>
            <a:ext cx="6282864" cy="50720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548680"/>
            <a:ext cx="4571999" cy="4045895"/>
          </a:xfrm>
          <a:prstGeom prst="rect">
            <a:avLst/>
          </a:prstGeom>
        </p:spPr>
      </p:pic>
      <p:pic>
        <p:nvPicPr>
          <p:cNvPr id="6" name="Picture 4" descr="http://player.myshared.ru/49/1338483/slides/slide_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216" y="4293096"/>
            <a:ext cx="4897784" cy="2564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4.imgbb.ru/user/111/1118707/201406/cedfa275e1d7d23a473bb1857e561a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283968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dbkulmr.68edu.ru/wp-content/uploads/2015/06/IMG_3548-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8640"/>
            <a:ext cx="4708708" cy="3240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rodnichok9.3dn.ru/_nw/2/632365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429000"/>
            <a:ext cx="4708708" cy="33123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autogear.ru/misc/i/gallery/10441/12939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82" y="186981"/>
            <a:ext cx="4370414" cy="32729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itd3.mycdn.me/image?id=861908921583&amp;t=20&amp;plc=WEB&amp;tkn=*CympXvHItR-WdhxnfiR5nuKgKq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916" y="186981"/>
            <a:ext cx="4370021" cy="32775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uchportfolio.ru/public_files/14773426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31" y="3645024"/>
            <a:ext cx="6362329" cy="3212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86416" cy="16859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42984"/>
            <a:ext cx="889248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500174"/>
            <a:ext cx="52863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/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6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71934" y="35716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24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Что такое </a:t>
            </a:r>
            <a:r>
              <a:rPr lang="ru-RU" sz="2800" b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лэпбук</a:t>
            </a: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?</a:t>
            </a:r>
            <a:endParaRPr lang="ru-RU" sz="28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r>
              <a:rPr lang="ru-RU" sz="2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8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Лэпбук</a:t>
            </a:r>
            <a:r>
              <a:rPr lang="ru-RU" sz="2800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интерактивная,  тематическая папка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571480"/>
            <a:ext cx="3892422" cy="2928958"/>
          </a:xfrm>
          <a:prstGeom prst="rect">
            <a:avLst/>
          </a:prstGeom>
        </p:spPr>
      </p:pic>
      <p:pic>
        <p:nvPicPr>
          <p:cNvPr id="6" name="Рисунок 5" descr="H:\DCIM\135___02\IMG_1806.JPG"/>
          <p:cNvPicPr/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6248" y="2143116"/>
            <a:ext cx="4468478" cy="239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:\DCIM\135___02\IMG_1820.JPG"/>
          <p:cNvPicPr/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5720" y="3786190"/>
            <a:ext cx="3869070" cy="2606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4500570"/>
            <a:ext cx="4196508" cy="21431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772400" cy="1143008"/>
          </a:xfrm>
        </p:spPr>
        <p:txBody>
          <a:bodyPr>
            <a:normAutofit fontScale="90000"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отвечает всем требованиям </a:t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ФГОС ДО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572560" cy="514353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-информативен;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полифункционален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способствует развитию творчества, воображения.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-пригоден к использованию одновременно группой детей (в том числе с участием взрослого как играющего партнера);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-обладает дидактическими свойствами, несет в себе способы ознакомления с цветом, формой и т.д.;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-является средством художественно-эстетического развития ребенка, приобщает его к миру искусства;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-вариативной (есть несколько вариантов использования каждой его части);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-его структура и содержание доступны детям дошкольного возраста;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-обеспечивает игровую, познавательную, исследовательскую и творческую активность всех воспитанников.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1"/>
            <a:ext cx="7772400" cy="100013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привлекательна данная форма работы?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928670"/>
            <a:ext cx="7858180" cy="5429288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/>
              <a:t> 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1.  </a:t>
            </a:r>
            <a:r>
              <a:rPr lang="ru-RU" sz="3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помогает ребенку по своему желанию организовать информацию по интересующей его теме, лучше понять и запомнить материал.</a:t>
            </a:r>
          </a:p>
          <a:p>
            <a:pPr algn="l"/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 2.  Это отличный способ для повторения пройденного материала. В любое удобное время ребенок просто открывает </a:t>
            </a:r>
            <a:r>
              <a:rPr lang="ru-RU" sz="3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с радостью повторяет пройденное, рассматривая сделанную своими же руками книжку.</a:t>
            </a:r>
          </a:p>
          <a:p>
            <a:pPr algn="l"/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3. Ребенок может самостоятельно собирать и организовывать  информацию.</a:t>
            </a:r>
          </a:p>
          <a:p>
            <a:pPr algn="l"/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4.  При создании </a:t>
            </a:r>
            <a:r>
              <a:rPr lang="ru-RU" sz="3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можно выбрать задания под силу каждому (для малышей – кармашки с карточками или фигурками животных, например, а старшим детям – задания, подразумевающие умение писать и т.д.)</a:t>
            </a:r>
          </a:p>
          <a:p>
            <a:pPr lvl="0" algn="l"/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 Создание </a:t>
            </a:r>
            <a:r>
              <a:rPr lang="ru-RU" sz="3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является одним из видов совместной деятельности взрослого и детей. А может быть еще и формой представления итогов проекта или тематической недели. </a:t>
            </a:r>
          </a:p>
          <a:p>
            <a:pPr algn="l"/>
            <a:endParaRPr lang="ru-RU" sz="3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1470025"/>
          </a:xfrm>
        </p:spPr>
        <p:txBody>
          <a:bodyPr/>
          <a:lstStyle/>
          <a:p>
            <a:pPr lvl="0"/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Зачем нужен </a:t>
            </a:r>
            <a:r>
              <a:rPr lang="ru-RU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1357298"/>
            <a:ext cx="8001056" cy="4281502"/>
          </a:xfrm>
        </p:spPr>
        <p:txBody>
          <a:bodyPr>
            <a:normAutofit fontScale="92500"/>
          </a:bodyPr>
          <a:lstStyle/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активизирует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 детей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 познавательной деятельности.</a:t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2.Появляется возможность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проявить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себя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каждому ребёнку!</a:t>
            </a:r>
            <a:b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 Помогает детям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лучше понять и запомнить информацию.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позволяет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сохранить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собранный </a:t>
            </a:r>
            <a: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материал.</a:t>
            </a:r>
            <a:br>
              <a:rPr 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alt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 просто </a:t>
            </a:r>
            <a:r>
              <a:rPr lang="ru-RU" altLang="ru-RU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интересное и творческое занятие</a:t>
            </a:r>
            <a:r>
              <a:rPr lang="ru-RU" alt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2600316" cy="584195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Результат: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85794"/>
            <a:ext cx="8572560" cy="175260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улучшение качества развития детей, повышение устойчивого интереса к знаниям; приобщение родителей к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образовательному процессу и совместному творчеству.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4554"/>
            <a:ext cx="4929190" cy="35998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2" y="2786058"/>
            <a:ext cx="4786346" cy="35438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1214446"/>
          </a:xfrm>
        </p:spPr>
        <p:txBody>
          <a:bodyPr>
            <a:normAutofit fontScale="90000"/>
          </a:bodyPr>
          <a:lstStyle/>
          <a:p>
            <a:r>
              <a:rPr lang="ru-RU" sz="3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вид совместной                                                   </a:t>
            </a:r>
            <a:b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деятельности взрослого и ребенка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857232"/>
            <a:ext cx="8501122" cy="342902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эффективное средство для привлечения родителей к сотрудничеству. </a:t>
            </a:r>
          </a:p>
          <a:p>
            <a:pPr algn="l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Родители обеспечивают поддержку: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организационную (экскурсии, походы)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техническую (фото, видео)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информационную (сбор информации для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мотивационную (поддерживание интереса,    уверенности в успехе)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166" y="3857628"/>
            <a:ext cx="6268180" cy="28171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3314696" cy="65563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14356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Чтобы составить план, можно использовать модель трёх вопросов. Задаем ребенку вопросы. 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ты знаешь о…?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хотел бы узнать?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сделать, чтобы узнать?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1992986"/>
            <a:ext cx="5000660" cy="41061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357166"/>
            <a:ext cx="7772400" cy="85725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нужно, чтобы сделать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лэпбук</a:t>
            </a:r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857232"/>
            <a:ext cx="4500594" cy="2571768"/>
          </a:xfrm>
        </p:spPr>
        <p:txBody>
          <a:bodyPr>
            <a:normAutofit fontScale="62500" lnSpcReduction="20000"/>
          </a:bodyPr>
          <a:lstStyle/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Картонная  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папка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основа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Обычная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бумага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Цветная бумага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Ножницы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Клей 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Степлер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Скотч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Фантазия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3.bp.blogspot.com/-FEMyRUldsJk/WedA3v1L2ZI/AAAAAAAAwgU/6p81pnJRG6M6khaIfVKQYJIfSKi8fibFQCKgBGAs/s1600/%25D0%25B2%25D0%25BD%25D0%25B5%25D1%2588%25D0%25BD%25D0%25B8%25D0%25B9%25D0%25B2%25D0%25B8%25D0%25B4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429000"/>
            <a:ext cx="4608513" cy="3262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образец лэпбука">
            <a:hlinkClick r:id="rId3"/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049694"/>
            <a:ext cx="3842078" cy="559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281</Words>
  <Application>Microsoft Office PowerPoint</Application>
  <PresentationFormat>Экран (4:3)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Лэпбук отвечает всем требованиям  ФГОС ДО  </vt:lpstr>
      <vt:lpstr>Чем привлекательна данная форма работы?  </vt:lpstr>
      <vt:lpstr>Зачем нужен лэпбук? </vt:lpstr>
      <vt:lpstr> Результат: </vt:lpstr>
      <vt:lpstr>Лэпбук – вид совместной                                                       деятельности взрослого и ребенка </vt:lpstr>
      <vt:lpstr>План лэпбука </vt:lpstr>
      <vt:lpstr>Что нужно, чтобы сделать лэпбук? 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</dc:creator>
  <cp:lastModifiedBy>Дом</cp:lastModifiedBy>
  <cp:revision>5</cp:revision>
  <dcterms:created xsi:type="dcterms:W3CDTF">2019-02-19T17:04:35Z</dcterms:created>
  <dcterms:modified xsi:type="dcterms:W3CDTF">2019-02-20T04:29:50Z</dcterms:modified>
</cp:coreProperties>
</file>